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0.21153846153846151</c:v>
                </c:pt>
                <c:pt idx="1">
                  <c:v>0.78846153846153844</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0.21153846153846151</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6.8295347728013791</c:v>
                </c:pt>
                <c:pt idx="1">
                  <c:v>5.7792343560707398</c:v>
                </c:pt>
                <c:pt idx="2">
                  <c:v>9.1681085518200902</c:v>
                </c:pt>
                <c:pt idx="3">
                  <c:v>7.8619769046066423</c:v>
                </c:pt>
                <c:pt idx="4">
                  <c:v>6.8148621242621372</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6.3305318077747614</c:v>
                </c:pt>
                <c:pt idx="1">
                  <c:v>5.3431922446268629</c:v>
                </c:pt>
                <c:pt idx="2">
                  <c:v>8.7389531911453115</c:v>
                </c:pt>
                <c:pt idx="3">
                  <c:v>7.4783958079714701</c:v>
                </c:pt>
                <c:pt idx="4">
                  <c:v>6.5441704220939876</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Northampton General Hospital NHS Trust</c:v>
                </c:pt>
                <c:pt idx="1">
                  <c:v>University Hospitals Of Leicester NHS Trust</c:v>
                </c:pt>
                <c:pt idx="2">
                  <c:v>Nottingham University Hospitals NHS Trust</c:v>
                </c:pt>
                <c:pt idx="3">
                  <c:v>The Shrewsbury and Telford Hospital NHS Trust</c:v>
                </c:pt>
                <c:pt idx="4">
                  <c:v>University Hospitals Of North Midlands NHS Trust</c:v>
                </c:pt>
              </c:strCache>
            </c:strRef>
          </c:cat>
          <c:val>
            <c:numRef>
              <c:f>Sheet1!$B$2:$B$6</c:f>
              <c:numCache>
                <c:formatCode>0.0</c:formatCode>
                <c:ptCount val="5"/>
                <c:pt idx="0">
                  <c:v>7.3470832688952701</c:v>
                </c:pt>
                <c:pt idx="1">
                  <c:v>7.0823823462426496</c:v>
                </c:pt>
                <c:pt idx="2">
                  <c:v>6.2267752621930308</c:v>
                </c:pt>
                <c:pt idx="3">
                  <c:v>6.1148111200780413</c:v>
                </c:pt>
                <c:pt idx="4">
                  <c:v>6.0121936358002497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CED-4A5D-9BFE-60A82D22F98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Northampton General Hospital NHS Trust</c:v>
                </c:pt>
                <c:pt idx="1">
                  <c:v>University Hospitals Of Leicester NHS Trust</c:v>
                </c:pt>
                <c:pt idx="2">
                  <c:v>Nottingham University Hospitals NHS Trust</c:v>
                </c:pt>
                <c:pt idx="3">
                  <c:v>The Shrewsbury and Telford Hospital NHS Trust</c:v>
                </c:pt>
                <c:pt idx="4">
                  <c:v>University Hospitals Of North Midlands NHS Trust</c:v>
                </c:pt>
              </c:strCache>
            </c:strRef>
          </c:cat>
          <c:val>
            <c:numRef>
              <c:f>Sheet1!$C$2:$C$6</c:f>
              <c:numCache>
                <c:formatCode>0.0</c:formatCode>
                <c:ptCount val="5"/>
                <c:pt idx="0">
                  <c:v>2.6529167311047299</c:v>
                </c:pt>
                <c:pt idx="1">
                  <c:v>2.9176176537573504</c:v>
                </c:pt>
                <c:pt idx="2">
                  <c:v>3.7732247378069692</c:v>
                </c:pt>
                <c:pt idx="3">
                  <c:v>3.8851888799219587</c:v>
                </c:pt>
                <c:pt idx="4">
                  <c:v>3.9878063641997503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CED-4A5D-9BFE-60A82D22F98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6.3652695799661112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University Hospitals Birmingham NHS Foundation Trust</c:v>
                </c:pt>
                <c:pt idx="2">
                  <c:v>University Hospitals Of North Midlands NHS Trust</c:v>
                </c:pt>
                <c:pt idx="3">
                  <c:v>South Warwickshire University NHS Foundation Trust</c:v>
                </c:pt>
                <c:pt idx="4">
                  <c:v>The Royal Wolverhampton NHS Trust</c:v>
                </c:pt>
              </c:strCache>
            </c:strRef>
          </c:cat>
          <c:val>
            <c:numRef>
              <c:f>Sheet1!$B$2:$B$6</c:f>
              <c:numCache>
                <c:formatCode>0.0</c:formatCode>
                <c:ptCount val="5"/>
                <c:pt idx="0">
                  <c:v>5.7699088388759607</c:v>
                </c:pt>
                <c:pt idx="1">
                  <c:v>6.2539715969309713</c:v>
                </c:pt>
                <c:pt idx="2">
                  <c:v>6.2630517642541577</c:v>
                </c:pt>
                <c:pt idx="3">
                  <c:v>6.3652695799661112</c:v>
                </c:pt>
                <c:pt idx="4">
                  <c:v>6.5888219122943328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0F9-4D9A-9AC0-5805128E465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University Hospitals Birmingham NHS Foundation Trust</c:v>
                </c:pt>
                <c:pt idx="2">
                  <c:v>University Hospitals Of North Midlands NHS Trust</c:v>
                </c:pt>
                <c:pt idx="3">
                  <c:v>South Warwickshire University NHS Foundation Trust</c:v>
                </c:pt>
                <c:pt idx="4">
                  <c:v>The Royal Wolverhampton NHS Trust</c:v>
                </c:pt>
              </c:strCache>
            </c:strRef>
          </c:cat>
          <c:val>
            <c:numRef>
              <c:f>Sheet1!$C$2:$C$6</c:f>
              <c:numCache>
                <c:formatCode>0.0</c:formatCode>
                <c:ptCount val="5"/>
                <c:pt idx="0">
                  <c:v>4.2300911611240393</c:v>
                </c:pt>
                <c:pt idx="1">
                  <c:v>3.7460284030690287</c:v>
                </c:pt>
                <c:pt idx="2">
                  <c:v>3.7369482357458423</c:v>
                </c:pt>
                <c:pt idx="3">
                  <c:v>3.6347304200338888</c:v>
                </c:pt>
                <c:pt idx="4">
                  <c:v>3.4111780877056672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0F9-4D9A-9AC0-5805128E465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Leicester NHS Trust</c:v>
                </c:pt>
                <c:pt idx="1">
                  <c:v>Sherwood Forest Hospitals NHS Foundation Trust</c:v>
                </c:pt>
                <c:pt idx="2">
                  <c:v>Northampton General Hospital NHS Trust</c:v>
                </c:pt>
                <c:pt idx="3">
                  <c:v>Nottingham University Hospitals NHS Trust</c:v>
                </c:pt>
                <c:pt idx="4">
                  <c:v>Kettering General Hospital NHS Foundation Trust</c:v>
                </c:pt>
              </c:strCache>
            </c:strRef>
          </c:cat>
          <c:val>
            <c:numRef>
              <c:f>Sheet1!$B$2:$B$6</c:f>
              <c:numCache>
                <c:formatCode>0.0</c:formatCode>
                <c:ptCount val="5"/>
                <c:pt idx="0">
                  <c:v>7.6663257771673337</c:v>
                </c:pt>
                <c:pt idx="1">
                  <c:v>7.3593132359925306</c:v>
                </c:pt>
                <c:pt idx="2">
                  <c:v>7.3505218227521247</c:v>
                </c:pt>
                <c:pt idx="3">
                  <c:v>7.2992367891435208</c:v>
                </c:pt>
                <c:pt idx="4">
                  <c:v>7.255417572866917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E6E-46F7-AB64-0C936D6EB3B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Leicester NHS Trust</c:v>
                </c:pt>
                <c:pt idx="1">
                  <c:v>Sherwood Forest Hospitals NHS Foundation Trust</c:v>
                </c:pt>
                <c:pt idx="2">
                  <c:v>Northampton General Hospital NHS Trust</c:v>
                </c:pt>
                <c:pt idx="3">
                  <c:v>Nottingham University Hospitals NHS Trust</c:v>
                </c:pt>
                <c:pt idx="4">
                  <c:v>Kettering General Hospital NHS Foundation Trust</c:v>
                </c:pt>
              </c:strCache>
            </c:strRef>
          </c:cat>
          <c:val>
            <c:numRef>
              <c:f>Sheet1!$C$2:$C$6</c:f>
              <c:numCache>
                <c:formatCode>0.0</c:formatCode>
                <c:ptCount val="5"/>
                <c:pt idx="0">
                  <c:v>2.3336742228326663</c:v>
                </c:pt>
                <c:pt idx="1">
                  <c:v>2.6406867640074694</c:v>
                </c:pt>
                <c:pt idx="2">
                  <c:v>2.6494781772478753</c:v>
                </c:pt>
                <c:pt idx="3">
                  <c:v>2.7007632108564792</c:v>
                </c:pt>
                <c:pt idx="4">
                  <c:v>2.744582427133083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E6E-46F7-AB64-0C936D6EB3B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0.22347701981715407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0.40102553534806429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0.11180292097721711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1.1672065715609126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0.11180292097721711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0.40102553534806429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0.17853608058301162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6.3679681461143778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0.40315160971319397</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0.46660459714931424</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0.13008587310384634</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1.3580779878281639</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0.13008587310384634</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0.46660459714931513</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7.6047639860266969E-2</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6.2891993433928217</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0.74677665699133211</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0.53851778801828143</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0.15013473305727665</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1.5673852302991946</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0.15013473305727665</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0.25904561438461027</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6.4386412503911359</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5.6474030331104004</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7.7286927381727848</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United Lincolnshire Teaching Hospitals NHS Trust</c:v>
                </c:pt>
                <c:pt idx="2">
                  <c:v>South Warwickshire University NHS Foundation Trust</c:v>
                </c:pt>
                <c:pt idx="3">
                  <c:v>Worcestershire Acute Hospitals NHS Trust</c:v>
                </c:pt>
                <c:pt idx="4">
                  <c:v>Sandwell and West Birmingham Hospitals NHS Trust</c:v>
                </c:pt>
              </c:strCache>
            </c:strRef>
          </c:cat>
          <c:val>
            <c:numRef>
              <c:f>Sheet1!$B$2:$B$6</c:f>
              <c:numCache>
                <c:formatCode>0.0</c:formatCode>
                <c:ptCount val="5"/>
                <c:pt idx="0">
                  <c:v>5.0808599527801572</c:v>
                </c:pt>
                <c:pt idx="1">
                  <c:v>5.4016937850591606</c:v>
                </c:pt>
                <c:pt idx="2">
                  <c:v>5.6474030331104004</c:v>
                </c:pt>
                <c:pt idx="3">
                  <c:v>5.7001152489479594</c:v>
                </c:pt>
                <c:pt idx="4">
                  <c:v>5.7062110456681827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E19-4A93-B80C-EB79890A185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United Lincolnshire Teaching Hospitals NHS Trust</c:v>
                </c:pt>
                <c:pt idx="2">
                  <c:v>South Warwickshire University NHS Foundation Trust</c:v>
                </c:pt>
                <c:pt idx="3">
                  <c:v>Worcestershire Acute Hospitals NHS Trust</c:v>
                </c:pt>
                <c:pt idx="4">
                  <c:v>Sandwell and West Birmingham Hospitals NHS Trust</c:v>
                </c:pt>
              </c:strCache>
            </c:strRef>
          </c:cat>
          <c:val>
            <c:numRef>
              <c:f>Sheet1!$C$2:$C$6</c:f>
              <c:numCache>
                <c:formatCode>0.0</c:formatCode>
                <c:ptCount val="5"/>
                <c:pt idx="0">
                  <c:v>4.9191400472198428</c:v>
                </c:pt>
                <c:pt idx="1">
                  <c:v>4.5983062149408394</c:v>
                </c:pt>
                <c:pt idx="2">
                  <c:v>4.3525969668895996</c:v>
                </c:pt>
                <c:pt idx="3">
                  <c:v>4.2998847510520406</c:v>
                </c:pt>
                <c:pt idx="4">
                  <c:v>4.2937889543318173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E19-4A93-B80C-EB79890A185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Wye Valley NHS Trust</c:v>
                </c:pt>
                <c:pt idx="1">
                  <c:v>Northampton General Hospital NHS Trust</c:v>
                </c:pt>
                <c:pt idx="2">
                  <c:v>The Royal Wolverhampton NHS Trust</c:v>
                </c:pt>
                <c:pt idx="3">
                  <c:v>The Shrewsbury and Telford Hospital NHS Trust</c:v>
                </c:pt>
                <c:pt idx="4">
                  <c:v>University Hospitals Of Derby and Burton NHS Foundation Trust</c:v>
                </c:pt>
              </c:strCache>
            </c:strRef>
          </c:cat>
          <c:val>
            <c:numRef>
              <c:f>Sheet1!$B$2:$B$6</c:f>
              <c:numCache>
                <c:formatCode>0.0</c:formatCode>
                <c:ptCount val="5"/>
                <c:pt idx="0">
                  <c:v>8.2264672094889981</c:v>
                </c:pt>
                <c:pt idx="1">
                  <c:v>7.8806659140679489</c:v>
                </c:pt>
                <c:pt idx="2">
                  <c:v>7.4508798859188836</c:v>
                </c:pt>
                <c:pt idx="3">
                  <c:v>7.2868660434361692</c:v>
                </c:pt>
                <c:pt idx="4">
                  <c:v>6.9507651663416841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B07-41EA-84E8-77161E50F14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Wye Valley NHS Trust</c:v>
                </c:pt>
                <c:pt idx="1">
                  <c:v>Northampton General Hospital NHS Trust</c:v>
                </c:pt>
                <c:pt idx="2">
                  <c:v>The Royal Wolverhampton NHS Trust</c:v>
                </c:pt>
                <c:pt idx="3">
                  <c:v>The Shrewsbury and Telford Hospital NHS Trust</c:v>
                </c:pt>
                <c:pt idx="4">
                  <c:v>University Hospitals Of Derby and Burton NHS Foundation Trust</c:v>
                </c:pt>
              </c:strCache>
            </c:strRef>
          </c:cat>
          <c:val>
            <c:numRef>
              <c:f>Sheet1!$C$2:$C$6</c:f>
              <c:numCache>
                <c:formatCode>0.0</c:formatCode>
                <c:ptCount val="5"/>
                <c:pt idx="0">
                  <c:v>1.7735327905110019</c:v>
                </c:pt>
                <c:pt idx="1">
                  <c:v>2.1193340859320511</c:v>
                </c:pt>
                <c:pt idx="2">
                  <c:v>2.5491201140811164</c:v>
                </c:pt>
                <c:pt idx="3">
                  <c:v>2.7131339565638308</c:v>
                </c:pt>
                <c:pt idx="4">
                  <c:v>3.0492348336583159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B07-41EA-84E8-77161E50F14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8.5375693145826048E-2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0.91276715499116889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0.25447265848421186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2.6566583115111655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0.25447265848421186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0.59511867568577692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5.6474030331104004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9.0940225501954242E-2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0.91558407541085529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0.25525799483644107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2.6648571111775468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0.25525799483644107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0.51904688731285376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5.9252584196620637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7.7256144386025616</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Sandwell and West Birmingham Hospitals NHS Trust</c:v>
                </c:pt>
                <c:pt idx="2">
                  <c:v>University Hospitals Birmingham NHS Foundation Trust</c:v>
                </c:pt>
                <c:pt idx="3">
                  <c:v>The Dudley Group NHS Foundation Trust</c:v>
                </c:pt>
                <c:pt idx="4">
                  <c:v>Sherwood Forest Hospitals NHS Foundation Trust</c:v>
                </c:pt>
              </c:strCache>
            </c:strRef>
          </c:cat>
          <c:val>
            <c:numRef>
              <c:f>Sheet1!$B$2:$B$6</c:f>
              <c:numCache>
                <c:formatCode>0.0</c:formatCode>
                <c:ptCount val="5"/>
                <c:pt idx="0">
                  <c:v>7.2486272544664656</c:v>
                </c:pt>
                <c:pt idx="1">
                  <c:v>7.2551358400124766</c:v>
                </c:pt>
                <c:pt idx="2">
                  <c:v>7.4637778458109167</c:v>
                </c:pt>
                <c:pt idx="3">
                  <c:v>7.5915711619876438</c:v>
                </c:pt>
                <c:pt idx="4">
                  <c:v>7.6337659569782588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33B-48FE-BC9B-CE672C61706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Sandwell and West Birmingham Hospitals NHS Trust</c:v>
                </c:pt>
                <c:pt idx="2">
                  <c:v>University Hospitals Birmingham NHS Foundation Trust</c:v>
                </c:pt>
                <c:pt idx="3">
                  <c:v>The Dudley Group NHS Foundation Trust</c:v>
                </c:pt>
                <c:pt idx="4">
                  <c:v>Sherwood Forest Hospitals NHS Foundation Trust</c:v>
                </c:pt>
              </c:strCache>
            </c:strRef>
          </c:cat>
          <c:val>
            <c:numRef>
              <c:f>Sheet1!$C$2:$C$6</c:f>
              <c:numCache>
                <c:formatCode>0.0</c:formatCode>
                <c:ptCount val="5"/>
                <c:pt idx="0">
                  <c:v>2.7513727455335344</c:v>
                </c:pt>
                <c:pt idx="1">
                  <c:v>2.7448641599875234</c:v>
                </c:pt>
                <c:pt idx="2">
                  <c:v>2.5362221541890833</c:v>
                </c:pt>
                <c:pt idx="3">
                  <c:v>2.4084288380123562</c:v>
                </c:pt>
                <c:pt idx="4">
                  <c:v>2.3662340430217412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33B-48FE-BC9B-CE672C61706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Wye Valley NHS Trust</c:v>
                </c:pt>
                <c:pt idx="2">
                  <c:v>University Hospitals Of Leicester NHS Trust</c:v>
                </c:pt>
                <c:pt idx="3">
                  <c:v>Worcestershire Acute Hospitals NHS Trust</c:v>
                </c:pt>
                <c:pt idx="4">
                  <c:v>University Hospitals Of Derby and Burton NHS Foundation Trust</c:v>
                </c:pt>
              </c:strCache>
            </c:strRef>
          </c:cat>
          <c:val>
            <c:numRef>
              <c:f>Sheet1!$B$2:$B$6</c:f>
              <c:numCache>
                <c:formatCode>0.0</c:formatCode>
                <c:ptCount val="5"/>
                <c:pt idx="0">
                  <c:v>8.5734016653195528</c:v>
                </c:pt>
                <c:pt idx="1">
                  <c:v>8.5525851019385879</c:v>
                </c:pt>
                <c:pt idx="2">
                  <c:v>8.4871755171772083</c:v>
                </c:pt>
                <c:pt idx="3">
                  <c:v>8.4014385465706169</c:v>
                </c:pt>
                <c:pt idx="4">
                  <c:v>8.3553741283199283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64A-4A55-B493-3DEB831A82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Wye Valley NHS Trust</c:v>
                </c:pt>
                <c:pt idx="2">
                  <c:v>University Hospitals Of Leicester NHS Trust</c:v>
                </c:pt>
                <c:pt idx="3">
                  <c:v>Worcestershire Acute Hospitals NHS Trust</c:v>
                </c:pt>
                <c:pt idx="4">
                  <c:v>University Hospitals Of Derby and Burton NHS Foundation Trust</c:v>
                </c:pt>
              </c:strCache>
            </c:strRef>
          </c:cat>
          <c:val>
            <c:numRef>
              <c:f>Sheet1!$C$2:$C$6</c:f>
              <c:numCache>
                <c:formatCode>0.0</c:formatCode>
                <c:ptCount val="5"/>
                <c:pt idx="0">
                  <c:v>1.4265983346804472</c:v>
                </c:pt>
                <c:pt idx="1">
                  <c:v>1.4474148980614121</c:v>
                </c:pt>
                <c:pt idx="2">
                  <c:v>1.5128244828227917</c:v>
                </c:pt>
                <c:pt idx="3">
                  <c:v>1.5985614534293831</c:v>
                </c:pt>
                <c:pt idx="4">
                  <c:v>1.6446258716800717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64A-4A55-B493-3DEB831A82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0.37492247079848706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0.12003520179093385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1.2531504107801403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0.12003520179093385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0.3426244945050918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7.7256144386025616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7.9007854890199818</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Worcestershire Acute Hospitals NHS Trust</c:v>
                </c:pt>
                <c:pt idx="1">
                  <c:v>Sandwell and West Birmingham Hospitals NHS Trust</c:v>
                </c:pt>
                <c:pt idx="2">
                  <c:v>United Lincolnshire Teaching Hospitals NHS Trust</c:v>
                </c:pt>
                <c:pt idx="3">
                  <c:v>The Dudley Group NHS Foundation Trust</c:v>
                </c:pt>
                <c:pt idx="4">
                  <c:v>Kettering General Hospital NHS Foundation Trust</c:v>
                </c:pt>
              </c:strCache>
            </c:strRef>
          </c:cat>
          <c:val>
            <c:numRef>
              <c:f>Sheet1!$B$2:$B$6</c:f>
              <c:numCache>
                <c:formatCode>0.0</c:formatCode>
                <c:ptCount val="5"/>
                <c:pt idx="0">
                  <c:v>7.300564872363255</c:v>
                </c:pt>
                <c:pt idx="1">
                  <c:v>7.4032265187589843</c:v>
                </c:pt>
                <c:pt idx="2">
                  <c:v>7.5844483661730679</c:v>
                </c:pt>
                <c:pt idx="3">
                  <c:v>7.689473827817487</c:v>
                </c:pt>
                <c:pt idx="4">
                  <c:v>7.7032835371456834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E12-44B7-8F79-4DB5F8BBF32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Worcestershire Acute Hospitals NHS Trust</c:v>
                </c:pt>
                <c:pt idx="1">
                  <c:v>Sandwell and West Birmingham Hospitals NHS Trust</c:v>
                </c:pt>
                <c:pt idx="2">
                  <c:v>United Lincolnshire Teaching Hospitals NHS Trust</c:v>
                </c:pt>
                <c:pt idx="3">
                  <c:v>The Dudley Group NHS Foundation Trust</c:v>
                </c:pt>
                <c:pt idx="4">
                  <c:v>Kettering General Hospital NHS Foundation Trust</c:v>
                </c:pt>
              </c:strCache>
            </c:strRef>
          </c:cat>
          <c:val>
            <c:numRef>
              <c:f>Sheet1!$C$2:$C$6</c:f>
              <c:numCache>
                <c:formatCode>0.0</c:formatCode>
                <c:ptCount val="5"/>
                <c:pt idx="0">
                  <c:v>2.699435127636745</c:v>
                </c:pt>
                <c:pt idx="1">
                  <c:v>2.5967734812410157</c:v>
                </c:pt>
                <c:pt idx="2">
                  <c:v>2.4155516338269321</c:v>
                </c:pt>
                <c:pt idx="3">
                  <c:v>2.310526172182513</c:v>
                </c:pt>
                <c:pt idx="4">
                  <c:v>2.2967164628543166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E12-44B7-8F79-4DB5F8BBF32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Nottingham University Hospitals NHS Trust</c:v>
                </c:pt>
                <c:pt idx="2">
                  <c:v>Walsall Healthcare NHS Trust</c:v>
                </c:pt>
                <c:pt idx="3">
                  <c:v>Sandwell and West Birmingham Hospitals NHS Trust</c:v>
                </c:pt>
                <c:pt idx="4">
                  <c:v>Kettering General Hospital NHS Foundation Trust</c:v>
                </c:pt>
              </c:strCache>
            </c:strRef>
          </c:cat>
          <c:val>
            <c:numRef>
              <c:f>Sheet1!$B$2:$B$6</c:f>
              <c:numCache>
                <c:formatCode>0.0</c:formatCode>
                <c:ptCount val="5"/>
                <c:pt idx="0">
                  <c:v>6.8548359375352232</c:v>
                </c:pt>
                <c:pt idx="1">
                  <c:v>6.9535382597644473</c:v>
                </c:pt>
                <c:pt idx="2">
                  <c:v>7.1582298941038802</c:v>
                </c:pt>
                <c:pt idx="3">
                  <c:v>7.1846182928775306</c:v>
                </c:pt>
                <c:pt idx="4">
                  <c:v>7.2039958057865334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B9-4B15-9A6F-65A141DFCB1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Nottingham University Hospitals NHS Trust</c:v>
                </c:pt>
                <c:pt idx="2">
                  <c:v>Walsall Healthcare NHS Trust</c:v>
                </c:pt>
                <c:pt idx="3">
                  <c:v>Sandwell and West Birmingham Hospitals NHS Trust</c:v>
                </c:pt>
                <c:pt idx="4">
                  <c:v>Kettering General Hospital NHS Foundation Trust</c:v>
                </c:pt>
              </c:strCache>
            </c:strRef>
          </c:cat>
          <c:val>
            <c:numRef>
              <c:f>Sheet1!$C$2:$C$6</c:f>
              <c:numCache>
                <c:formatCode>0.0</c:formatCode>
                <c:ptCount val="5"/>
                <c:pt idx="0">
                  <c:v>3.1451640624647768</c:v>
                </c:pt>
                <c:pt idx="1">
                  <c:v>3.0464617402355527</c:v>
                </c:pt>
                <c:pt idx="2">
                  <c:v>2.8417701058961198</c:v>
                </c:pt>
                <c:pt idx="3">
                  <c:v>2.8153817071224694</c:v>
                </c:pt>
                <c:pt idx="4">
                  <c:v>2.7960041942134666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B9-4B15-9A6F-65A141DFCB1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University Hospitals Of Derby and Burton NHS Foundation Trust</c:v>
                </c:pt>
                <c:pt idx="2">
                  <c:v>Northampton General Hospital NHS Trust</c:v>
                </c:pt>
                <c:pt idx="3">
                  <c:v>Walsall Healthcare NHS Trust</c:v>
                </c:pt>
                <c:pt idx="4">
                  <c:v>University Hospitals Of Leicester NHS Trust</c:v>
                </c:pt>
              </c:strCache>
            </c:strRef>
          </c:cat>
          <c:val>
            <c:numRef>
              <c:f>Sheet1!$B$2:$B$6</c:f>
              <c:numCache>
                <c:formatCode>0.0</c:formatCode>
                <c:ptCount val="5"/>
                <c:pt idx="0">
                  <c:v>8.5640987489483198</c:v>
                </c:pt>
                <c:pt idx="1">
                  <c:v>8.5349717681785542</c:v>
                </c:pt>
                <c:pt idx="2">
                  <c:v>8.4612577876956632</c:v>
                </c:pt>
                <c:pt idx="3">
                  <c:v>8.4135397225674318</c:v>
                </c:pt>
                <c:pt idx="4">
                  <c:v>8.3256790583870508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E64-46A5-9C7F-9380FEE5DCF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University Hospitals Of Derby and Burton NHS Foundation Trust</c:v>
                </c:pt>
                <c:pt idx="2">
                  <c:v>Northampton General Hospital NHS Trust</c:v>
                </c:pt>
                <c:pt idx="3">
                  <c:v>Walsall Healthcare NHS Trust</c:v>
                </c:pt>
                <c:pt idx="4">
                  <c:v>University Hospitals Of Leicester NHS Trust</c:v>
                </c:pt>
              </c:strCache>
            </c:strRef>
          </c:cat>
          <c:val>
            <c:numRef>
              <c:f>Sheet1!$C$2:$C$6</c:f>
              <c:numCache>
                <c:formatCode>0.0</c:formatCode>
                <c:ptCount val="5"/>
                <c:pt idx="0">
                  <c:v>1.4359012510516802</c:v>
                </c:pt>
                <c:pt idx="1">
                  <c:v>1.4650282318214458</c:v>
                </c:pt>
                <c:pt idx="2">
                  <c:v>1.5387422123043368</c:v>
                </c:pt>
                <c:pt idx="3">
                  <c:v>1.5864602774325682</c:v>
                </c:pt>
                <c:pt idx="4">
                  <c:v>1.6743209416129492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E64-46A5-9C7F-9380FEE5DCF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0.43218231285042741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0.14200714606906839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1.4825343797073467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0.14200714606906928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0.2053699993363054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7.9007854890199818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8.4872951596110866</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Sandwell and West Birmingham Hospitals NHS Trust</c:v>
                </c:pt>
                <c:pt idx="2">
                  <c:v>Northampton General Hospital NHS Trust</c:v>
                </c:pt>
                <c:pt idx="3">
                  <c:v>Walsall Healthcare NHS Trust</c:v>
                </c:pt>
                <c:pt idx="4">
                  <c:v>The Shrewsbury and Telford Hospital NHS Trust</c:v>
                </c:pt>
              </c:strCache>
            </c:strRef>
          </c:cat>
          <c:val>
            <c:numRef>
              <c:f>Sheet1!$B$2:$B$6</c:f>
              <c:numCache>
                <c:formatCode>0.0</c:formatCode>
                <c:ptCount val="5"/>
                <c:pt idx="0">
                  <c:v>7.8270589799857344</c:v>
                </c:pt>
                <c:pt idx="1">
                  <c:v>8.1575567856225533</c:v>
                </c:pt>
                <c:pt idx="2">
                  <c:v>8.1811375130113788</c:v>
                </c:pt>
                <c:pt idx="3">
                  <c:v>8.4214502774696509</c:v>
                </c:pt>
                <c:pt idx="4">
                  <c:v>8.4460154892981922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3-4AFD-9730-2B9D658FDD9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Sandwell and West Birmingham Hospitals NHS Trust</c:v>
                </c:pt>
                <c:pt idx="2">
                  <c:v>Northampton General Hospital NHS Trust</c:v>
                </c:pt>
                <c:pt idx="3">
                  <c:v>Walsall Healthcare NHS Trust</c:v>
                </c:pt>
                <c:pt idx="4">
                  <c:v>The Shrewsbury and Telford Hospital NHS Trust</c:v>
                </c:pt>
              </c:strCache>
            </c:strRef>
          </c:cat>
          <c:val>
            <c:numRef>
              <c:f>Sheet1!$C$2:$C$6</c:f>
              <c:numCache>
                <c:formatCode>0.0</c:formatCode>
                <c:ptCount val="5"/>
                <c:pt idx="0">
                  <c:v>2.1729410200142656</c:v>
                </c:pt>
                <c:pt idx="1">
                  <c:v>1.8424432143774467</c:v>
                </c:pt>
                <c:pt idx="2">
                  <c:v>1.8188624869886212</c:v>
                </c:pt>
                <c:pt idx="3">
                  <c:v>1.5785497225303491</c:v>
                </c:pt>
                <c:pt idx="4">
                  <c:v>1.5539845107018078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3-4AFD-9730-2B9D658FDD9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United Lincolnshire Teaching Hospitals NHS Trust</c:v>
                </c:pt>
                <c:pt idx="2">
                  <c:v>University Hospitals Birmingham NHS Foundation Trust</c:v>
                </c:pt>
                <c:pt idx="3">
                  <c:v>University Hospitals Of Leicester NHS Trust</c:v>
                </c:pt>
                <c:pt idx="4">
                  <c:v>University Hospitals Of Derby and Burton NHS Foundation Trust</c:v>
                </c:pt>
              </c:strCache>
            </c:strRef>
          </c:cat>
          <c:val>
            <c:numRef>
              <c:f>Sheet1!$B$2:$B$6</c:f>
              <c:numCache>
                <c:formatCode>0.0</c:formatCode>
                <c:ptCount val="5"/>
                <c:pt idx="0">
                  <c:v>9.1185881316477566</c:v>
                </c:pt>
                <c:pt idx="1">
                  <c:v>9.0005275200541881</c:v>
                </c:pt>
                <c:pt idx="2">
                  <c:v>8.965053725188378</c:v>
                </c:pt>
                <c:pt idx="3">
                  <c:v>8.9444626972171495</c:v>
                </c:pt>
                <c:pt idx="4">
                  <c:v>8.7599105882254253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0D-4AF8-946C-70B4DE7B740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United Lincolnshire Teaching Hospitals NHS Trust</c:v>
                </c:pt>
                <c:pt idx="2">
                  <c:v>University Hospitals Birmingham NHS Foundation Trust</c:v>
                </c:pt>
                <c:pt idx="3">
                  <c:v>University Hospitals Of Leicester NHS Trust</c:v>
                </c:pt>
                <c:pt idx="4">
                  <c:v>University Hospitals Of Derby and Burton NHS Foundation Trust</c:v>
                </c:pt>
              </c:strCache>
            </c:strRef>
          </c:cat>
          <c:val>
            <c:numRef>
              <c:f>Sheet1!$C$2:$C$6</c:f>
              <c:numCache>
                <c:formatCode>0.0</c:formatCode>
                <c:ptCount val="5"/>
                <c:pt idx="0">
                  <c:v>0.88141186835224339</c:v>
                </c:pt>
                <c:pt idx="1">
                  <c:v>0.9994724799458119</c:v>
                </c:pt>
                <c:pt idx="2">
                  <c:v>1.034946274811622</c:v>
                </c:pt>
                <c:pt idx="3">
                  <c:v>1.0555373027828505</c:v>
                </c:pt>
                <c:pt idx="4">
                  <c:v>1.2400894117745747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0D-4AF8-946C-70B4DE7B740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0.83916766082141514</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0.40294980382090895</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0.11233939264060311</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1.1728072593201162</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0.11233939264060311</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4.4368644843176597E-2</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9.0944784397055987</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0.1137324557585222</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0.39320685460236504</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0.10962313124188405</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1.1444498771788538</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0.10962313124188405</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8.2518411681645532E-2</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8.4595037179277082</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9.0529233803854581E-2</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0.39645693212139399</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0.11052922855489999</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1.1539094040765621</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0.11052922855490088</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0.11398560066387908</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7.907903321199953</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8.3318176968491269</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Nottingham University Hospitals NHS Trust</c:v>
                </c:pt>
                <c:pt idx="1">
                  <c:v>United Lincolnshire Teaching Hospitals NHS Trust</c:v>
                </c:pt>
                <c:pt idx="2">
                  <c:v>Wye Valley NHS Trust</c:v>
                </c:pt>
                <c:pt idx="3">
                  <c:v>Worcestershire Acute Hospitals NHS Trust</c:v>
                </c:pt>
                <c:pt idx="4">
                  <c:v>University Hospitals Coventry and Warwickshire NHS Trust</c:v>
                </c:pt>
              </c:strCache>
            </c:strRef>
          </c:cat>
          <c:val>
            <c:numRef>
              <c:f>Sheet1!$B$2:$B$6</c:f>
              <c:numCache>
                <c:formatCode>0.0</c:formatCode>
                <c:ptCount val="5"/>
                <c:pt idx="0">
                  <c:v>7.8213394388470547</c:v>
                </c:pt>
                <c:pt idx="1">
                  <c:v>7.8603601426191956</c:v>
                </c:pt>
                <c:pt idx="2">
                  <c:v>7.9150506552361097</c:v>
                </c:pt>
                <c:pt idx="3">
                  <c:v>7.9814082015278576</c:v>
                </c:pt>
                <c:pt idx="4">
                  <c:v>7.9830496722959907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DB1-47F3-B68D-8D3EAE1FF3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Nottingham University Hospitals NHS Trust</c:v>
                </c:pt>
                <c:pt idx="1">
                  <c:v>United Lincolnshire Teaching Hospitals NHS Trust</c:v>
                </c:pt>
                <c:pt idx="2">
                  <c:v>Wye Valley NHS Trust</c:v>
                </c:pt>
                <c:pt idx="3">
                  <c:v>Worcestershire Acute Hospitals NHS Trust</c:v>
                </c:pt>
                <c:pt idx="4">
                  <c:v>University Hospitals Coventry and Warwickshire NHS Trust</c:v>
                </c:pt>
              </c:strCache>
            </c:strRef>
          </c:cat>
          <c:val>
            <c:numRef>
              <c:f>Sheet1!$C$2:$C$6</c:f>
              <c:numCache>
                <c:formatCode>0.0</c:formatCode>
                <c:ptCount val="5"/>
                <c:pt idx="0">
                  <c:v>2.1786605611529453</c:v>
                </c:pt>
                <c:pt idx="1">
                  <c:v>2.1396398573808044</c:v>
                </c:pt>
                <c:pt idx="2">
                  <c:v>2.0849493447638903</c:v>
                </c:pt>
                <c:pt idx="3">
                  <c:v>2.0185917984721424</c:v>
                </c:pt>
                <c:pt idx="4">
                  <c:v>2.0169503277040093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DB1-47F3-B68D-8D3EAE1FF3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Derby and Burton NHS Foundation Trust</c:v>
                </c:pt>
                <c:pt idx="1">
                  <c:v>Worcestershire Acute Hospitals NHS Trust</c:v>
                </c:pt>
                <c:pt idx="2">
                  <c:v>The Royal Wolverhampton NHS Trust</c:v>
                </c:pt>
                <c:pt idx="3">
                  <c:v>South Warwickshire University NHS Foundation Trust</c:v>
                </c:pt>
                <c:pt idx="4">
                  <c:v>Birmingham Women's and Children's NHS Foundation Trust</c:v>
                </c:pt>
              </c:strCache>
            </c:strRef>
          </c:cat>
          <c:val>
            <c:numRef>
              <c:f>Sheet1!$B$2:$B$6</c:f>
              <c:numCache>
                <c:formatCode>0.0</c:formatCode>
                <c:ptCount val="5"/>
                <c:pt idx="0">
                  <c:v>8.0559891265515304</c:v>
                </c:pt>
                <c:pt idx="1">
                  <c:v>7.9302680810156723</c:v>
                </c:pt>
                <c:pt idx="2">
                  <c:v>7.8212231676030877</c:v>
                </c:pt>
                <c:pt idx="3">
                  <c:v>7.7286927381727848</c:v>
                </c:pt>
                <c:pt idx="4">
                  <c:v>7.7215470261497856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9E5-45D6-9CB1-53925B6A136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Derby and Burton NHS Foundation Trust</c:v>
                </c:pt>
                <c:pt idx="1">
                  <c:v>Worcestershire Acute Hospitals NHS Trust</c:v>
                </c:pt>
                <c:pt idx="2">
                  <c:v>The Royal Wolverhampton NHS Trust</c:v>
                </c:pt>
                <c:pt idx="3">
                  <c:v>South Warwickshire University NHS Foundation Trust</c:v>
                </c:pt>
                <c:pt idx="4">
                  <c:v>Birmingham Women's and Children's NHS Foundation Trust</c:v>
                </c:pt>
              </c:strCache>
            </c:strRef>
          </c:cat>
          <c:val>
            <c:numRef>
              <c:f>Sheet1!$C$2:$C$6</c:f>
              <c:numCache>
                <c:formatCode>0.0</c:formatCode>
                <c:ptCount val="5"/>
                <c:pt idx="0">
                  <c:v>1.9440108734484696</c:v>
                </c:pt>
                <c:pt idx="1">
                  <c:v>2.0697319189843277</c:v>
                </c:pt>
                <c:pt idx="2">
                  <c:v>2.1787768323969123</c:v>
                </c:pt>
                <c:pt idx="3">
                  <c:v>2.2713072618272152</c:v>
                </c:pt>
                <c:pt idx="4">
                  <c:v>2.2784529738502144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9E5-45D6-9CB1-53925B6A136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Wolverhampton NHS Trust</c:v>
                </c:pt>
                <c:pt idx="1">
                  <c:v>The Shrewsbury and Telford Hospital NHS Trust</c:v>
                </c:pt>
                <c:pt idx="2">
                  <c:v>Walsall Healthcare NHS Trust</c:v>
                </c:pt>
                <c:pt idx="3">
                  <c:v>Sandwell and West Birmingham Hospitals NHS Trust</c:v>
                </c:pt>
                <c:pt idx="4">
                  <c:v>Birmingham Women's and Children's NHS Foundation Trust</c:v>
                </c:pt>
              </c:strCache>
            </c:strRef>
          </c:cat>
          <c:val>
            <c:numRef>
              <c:f>Sheet1!$B$2:$B$6</c:f>
              <c:numCache>
                <c:formatCode>0.0</c:formatCode>
                <c:ptCount val="5"/>
                <c:pt idx="0">
                  <c:v>8.9324013883030773</c:v>
                </c:pt>
                <c:pt idx="1">
                  <c:v>8.8056549741045451</c:v>
                </c:pt>
                <c:pt idx="2">
                  <c:v>8.697612685902957</c:v>
                </c:pt>
                <c:pt idx="3">
                  <c:v>8.671502695326474</c:v>
                </c:pt>
                <c:pt idx="4">
                  <c:v>8.6393052468773259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84E-4B62-808A-C436144CD3F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Wolverhampton NHS Trust</c:v>
                </c:pt>
                <c:pt idx="1">
                  <c:v>The Shrewsbury and Telford Hospital NHS Trust</c:v>
                </c:pt>
                <c:pt idx="2">
                  <c:v>Walsall Healthcare NHS Trust</c:v>
                </c:pt>
                <c:pt idx="3">
                  <c:v>Sandwell and West Birmingham Hospitals NHS Trust</c:v>
                </c:pt>
                <c:pt idx="4">
                  <c:v>Birmingham Women's and Children's NHS Foundation Trust</c:v>
                </c:pt>
              </c:strCache>
            </c:strRef>
          </c:cat>
          <c:val>
            <c:numRef>
              <c:f>Sheet1!$C$2:$C$6</c:f>
              <c:numCache>
                <c:formatCode>0.0</c:formatCode>
                <c:ptCount val="5"/>
                <c:pt idx="0">
                  <c:v>1.0675986116969227</c:v>
                </c:pt>
                <c:pt idx="1">
                  <c:v>1.1943450258954549</c:v>
                </c:pt>
                <c:pt idx="2">
                  <c:v>1.302387314097043</c:v>
                </c:pt>
                <c:pt idx="3">
                  <c:v>1.328497304673526</c:v>
                </c:pt>
                <c:pt idx="4">
                  <c:v>1.3606947531226741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84E-4B62-808A-C436144CD3F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0.20638673764859838</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0.16513214749183547</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1.7239561010012778</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0.15142298448342295</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7.8579529548097664</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7.2062052844122704E-2</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0.43152401846886157</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0.1203056700485936</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1.2559740608688861</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0.12030567004859272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0.30686080149909678</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8.8056824388884873</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8.0094929604261633</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United Lincolnshire Teaching Hospitals NHS Trust</c:v>
                </c:pt>
                <c:pt idx="1">
                  <c:v>Sherwood Forest Hospitals NHS Foundation Trust</c:v>
                </c:pt>
                <c:pt idx="2">
                  <c:v>Kettering General Hospital NHS Foundation Trust</c:v>
                </c:pt>
                <c:pt idx="3">
                  <c:v>Wye Valley NHS Trust</c:v>
                </c:pt>
                <c:pt idx="4">
                  <c:v>Sandwell and West Birmingham Hospitals NHS Trust</c:v>
                </c:pt>
              </c:strCache>
            </c:strRef>
          </c:cat>
          <c:val>
            <c:numRef>
              <c:f>Sheet1!$B$2:$B$6</c:f>
              <c:numCache>
                <c:formatCode>0.0</c:formatCode>
                <c:ptCount val="5"/>
                <c:pt idx="0">
                  <c:v>7.2133841739451539</c:v>
                </c:pt>
                <c:pt idx="1">
                  <c:v>7.354105644496709</c:v>
                </c:pt>
                <c:pt idx="2">
                  <c:v>7.4672290889748414</c:v>
                </c:pt>
                <c:pt idx="3">
                  <c:v>7.4903995000030497</c:v>
                </c:pt>
                <c:pt idx="4">
                  <c:v>7.5979653639302072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812-40F9-8BFE-03A7F54BA29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United Lincolnshire Teaching Hospitals NHS Trust</c:v>
                </c:pt>
                <c:pt idx="1">
                  <c:v>Sherwood Forest Hospitals NHS Foundation Trust</c:v>
                </c:pt>
                <c:pt idx="2">
                  <c:v>Kettering General Hospital NHS Foundation Trust</c:v>
                </c:pt>
                <c:pt idx="3">
                  <c:v>Wye Valley NHS Trust</c:v>
                </c:pt>
                <c:pt idx="4">
                  <c:v>Sandwell and West Birmingham Hospitals NHS Trust</c:v>
                </c:pt>
              </c:strCache>
            </c:strRef>
          </c:cat>
          <c:val>
            <c:numRef>
              <c:f>Sheet1!$C$2:$C$6</c:f>
              <c:numCache>
                <c:formatCode>0.0</c:formatCode>
                <c:ptCount val="5"/>
                <c:pt idx="0">
                  <c:v>2.7866158260548461</c:v>
                </c:pt>
                <c:pt idx="1">
                  <c:v>2.645894355503291</c:v>
                </c:pt>
                <c:pt idx="2">
                  <c:v>2.5327709110251586</c:v>
                </c:pt>
                <c:pt idx="3">
                  <c:v>2.5096004999969503</c:v>
                </c:pt>
                <c:pt idx="4">
                  <c:v>2.4020346360697928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812-40F9-8BFE-03A7F54BA29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Worcestershire Acute Hospitals NHS Trust</c:v>
                </c:pt>
                <c:pt idx="2">
                  <c:v>University Hospitals Of Derby and Burton NHS Foundation Trust</c:v>
                </c:pt>
                <c:pt idx="3">
                  <c:v>University Hospitals Of Leicester NHS Trust</c:v>
                </c:pt>
                <c:pt idx="4">
                  <c:v>Northampton General Hospital NHS Trust</c:v>
                </c:pt>
              </c:strCache>
            </c:strRef>
          </c:cat>
          <c:val>
            <c:numRef>
              <c:f>Sheet1!$B$2:$B$6</c:f>
              <c:numCache>
                <c:formatCode>0.0</c:formatCode>
                <c:ptCount val="5"/>
                <c:pt idx="0">
                  <c:v>8.4704839027963903</c:v>
                </c:pt>
                <c:pt idx="1">
                  <c:v>8.3527724110136088</c:v>
                </c:pt>
                <c:pt idx="2">
                  <c:v>8.2936719553441023</c:v>
                </c:pt>
                <c:pt idx="3">
                  <c:v>8.237189407292222</c:v>
                </c:pt>
                <c:pt idx="4">
                  <c:v>8.2320760919805949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786-4FD0-9DEC-449BDA0C7A6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Worcestershire Acute Hospitals NHS Trust</c:v>
                </c:pt>
                <c:pt idx="2">
                  <c:v>University Hospitals Of Derby and Burton NHS Foundation Trust</c:v>
                </c:pt>
                <c:pt idx="3">
                  <c:v>University Hospitals Of Leicester NHS Trust</c:v>
                </c:pt>
                <c:pt idx="4">
                  <c:v>Northampton General Hospital NHS Trust</c:v>
                </c:pt>
              </c:strCache>
            </c:strRef>
          </c:cat>
          <c:val>
            <c:numRef>
              <c:f>Sheet1!$C$2:$C$6</c:f>
              <c:numCache>
                <c:formatCode>0.0</c:formatCode>
                <c:ptCount val="5"/>
                <c:pt idx="0">
                  <c:v>1.5295160972036097</c:v>
                </c:pt>
                <c:pt idx="1">
                  <c:v>1.6472275889863912</c:v>
                </c:pt>
                <c:pt idx="2">
                  <c:v>1.7063280446558977</c:v>
                </c:pt>
                <c:pt idx="3">
                  <c:v>1.762810592707778</c:v>
                </c:pt>
                <c:pt idx="4">
                  <c:v>1.7679239080194051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786-4FD0-9DEC-449BDA0C7A6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0.58155619044705009</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0.59656635759065058</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0.16631824025241571</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1.7363387404934381</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0.16631824025241571</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0.59656635759065146</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0.67953093189275293</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7.8619769046066423</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6.5002584840831545E-2</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0.22242178434138005</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6.2009530532133539E-2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0.64737066709788493</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6.2009530532133539E-2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0.22242178434138005</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0.36086568184364509</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8.6232662707550567</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1.1252654365482506E-2</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0.32473659073189776</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9.053413359450424E-2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0.94516346047535382</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9.0534133594502464E-2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0.32473659073189864</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0.72508955064095915</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7.5432357059167936</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7.9487038943098351</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0.35652113680148201</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0.32592201349856254</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9.0864620599004908E-2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0.94861369773300908</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9.0864620599004908E-2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0.32592201349856254</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0.14420567512321547</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9.1681085518200902</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Kettering General Hospital NHS Foundation Trust</c:v>
                </c:pt>
                <c:pt idx="1">
                  <c:v>United Lincolnshire Teaching Hospitals NHS Trust</c:v>
                </c:pt>
                <c:pt idx="2">
                  <c:v>Sandwell and West Birmingham Hospitals NHS Trust</c:v>
                </c:pt>
                <c:pt idx="3">
                  <c:v>Nottingham University Hospitals NHS Trust</c:v>
                </c:pt>
                <c:pt idx="4">
                  <c:v>Sherwood Forest Hospitals NHS Foundation Trust</c:v>
                </c:pt>
              </c:strCache>
            </c:strRef>
          </c:cat>
          <c:val>
            <c:numRef>
              <c:f>Sheet1!$B$2:$B$6</c:f>
              <c:numCache>
                <c:formatCode>0.0</c:formatCode>
                <c:ptCount val="5"/>
                <c:pt idx="0">
                  <c:v>6.7899594558229541</c:v>
                </c:pt>
                <c:pt idx="1">
                  <c:v>6.8592567579733554</c:v>
                </c:pt>
                <c:pt idx="2">
                  <c:v>7.4201487681935241</c:v>
                </c:pt>
                <c:pt idx="3">
                  <c:v>7.4220859606380216</c:v>
                </c:pt>
                <c:pt idx="4">
                  <c:v>7.4625529372749613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98-41DD-BE17-375A1C2591A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Kettering General Hospital NHS Foundation Trust</c:v>
                </c:pt>
                <c:pt idx="1">
                  <c:v>United Lincolnshire Teaching Hospitals NHS Trust</c:v>
                </c:pt>
                <c:pt idx="2">
                  <c:v>Sandwell and West Birmingham Hospitals NHS Trust</c:v>
                </c:pt>
                <c:pt idx="3">
                  <c:v>Nottingham University Hospitals NHS Trust</c:v>
                </c:pt>
                <c:pt idx="4">
                  <c:v>Sherwood Forest Hospitals NHS Foundation Trust</c:v>
                </c:pt>
              </c:strCache>
            </c:strRef>
          </c:cat>
          <c:val>
            <c:numRef>
              <c:f>Sheet1!$C$2:$C$6</c:f>
              <c:numCache>
                <c:formatCode>0.0</c:formatCode>
                <c:ptCount val="5"/>
                <c:pt idx="0">
                  <c:v>3.2100405441770459</c:v>
                </c:pt>
                <c:pt idx="1">
                  <c:v>3.1407432420266446</c:v>
                </c:pt>
                <c:pt idx="2">
                  <c:v>2.5798512318064759</c:v>
                </c:pt>
                <c:pt idx="3">
                  <c:v>2.5779140393619784</c:v>
                </c:pt>
                <c:pt idx="4">
                  <c:v>2.5374470627250387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98-41DD-BE17-375A1C2591A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Derby and Burton NHS Foundation Trust</c:v>
                </c:pt>
                <c:pt idx="1">
                  <c:v>Northampton General Hospital NHS Trust</c:v>
                </c:pt>
                <c:pt idx="2">
                  <c:v>The Shrewsbury and Telford Hospital NHS Trust</c:v>
                </c:pt>
                <c:pt idx="3">
                  <c:v>The Royal Wolverhampton NHS Trust</c:v>
                </c:pt>
                <c:pt idx="4">
                  <c:v>Walsall Healthcare NHS Trust</c:v>
                </c:pt>
              </c:strCache>
            </c:strRef>
          </c:cat>
          <c:val>
            <c:numRef>
              <c:f>Sheet1!$B$2:$B$6</c:f>
              <c:numCache>
                <c:formatCode>0.0</c:formatCode>
                <c:ptCount val="5"/>
                <c:pt idx="0">
                  <c:v>8.4825969924207598</c:v>
                </c:pt>
                <c:pt idx="1">
                  <c:v>8.2295558568713112</c:v>
                </c:pt>
                <c:pt idx="2">
                  <c:v>8.2147731558330115</c:v>
                </c:pt>
                <c:pt idx="3">
                  <c:v>8.1542963903967625</c:v>
                </c:pt>
                <c:pt idx="4">
                  <c:v>8.0715634506859502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6C5-4801-AC60-7A7BF542FF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Derby and Burton NHS Foundation Trust</c:v>
                </c:pt>
                <c:pt idx="1">
                  <c:v>Northampton General Hospital NHS Trust</c:v>
                </c:pt>
                <c:pt idx="2">
                  <c:v>The Shrewsbury and Telford Hospital NHS Trust</c:v>
                </c:pt>
                <c:pt idx="3">
                  <c:v>The Royal Wolverhampton NHS Trust</c:v>
                </c:pt>
                <c:pt idx="4">
                  <c:v>Walsall Healthcare NHS Trust</c:v>
                </c:pt>
              </c:strCache>
            </c:strRef>
          </c:cat>
          <c:val>
            <c:numRef>
              <c:f>Sheet1!$C$2:$C$6</c:f>
              <c:numCache>
                <c:formatCode>0.0</c:formatCode>
                <c:ptCount val="5"/>
                <c:pt idx="0">
                  <c:v>1.5174030075792402</c:v>
                </c:pt>
                <c:pt idx="1">
                  <c:v>1.7704441431286888</c:v>
                </c:pt>
                <c:pt idx="2">
                  <c:v>1.7852268441669885</c:v>
                </c:pt>
                <c:pt idx="3">
                  <c:v>1.8457036096032375</c:v>
                </c:pt>
                <c:pt idx="4">
                  <c:v>1.9284365493140498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6C5-4801-AC60-7A7BF542FF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0.23685412778710724</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0.1406448212807776</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1.4683119029456115</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0.14064482128077849</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0.50447845418592152</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0.38316710336093784</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7.5139895600017992</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0.69556376234286077</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0.67882260068692002</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0.18925066583672034</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1.9757499974612687</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0.18925066583672034</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0.28797520367895935</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8.3834182286178702</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0.25433122718587331</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0.38026686131315923</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0.1060155578590507</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1.1067873248677991</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0.1060155578590507</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0.36165559414648207</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9.2666833542946598</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8.3259028405336046</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Kettering General Hospital NHS Foundation Trust</c:v>
                </c:pt>
                <c:pt idx="2">
                  <c:v>Sandwell and West Birmingham Hospitals NHS Trust</c:v>
                </c:pt>
                <c:pt idx="3">
                  <c:v>The Shrewsbury and Telford Hospital NHS Trust</c:v>
                </c:pt>
                <c:pt idx="4">
                  <c:v>University Hospitals Birmingham NHS Foundation Trust</c:v>
                </c:pt>
              </c:strCache>
            </c:strRef>
          </c:cat>
          <c:val>
            <c:numRef>
              <c:f>Sheet1!$B$2:$B$6</c:f>
              <c:numCache>
                <c:formatCode>0.0</c:formatCode>
                <c:ptCount val="5"/>
                <c:pt idx="0">
                  <c:v>7.9002720354060916</c:v>
                </c:pt>
                <c:pt idx="1">
                  <c:v>7.9795782920566536</c:v>
                </c:pt>
                <c:pt idx="2">
                  <c:v>8.0051503018418515</c:v>
                </c:pt>
                <c:pt idx="3">
                  <c:v>8.0602545336069831</c:v>
                </c:pt>
                <c:pt idx="4">
                  <c:v>8.088257142120824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D3-4F8C-94DA-43C4C05B4D7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Kettering General Hospital NHS Foundation Trust</c:v>
                </c:pt>
                <c:pt idx="2">
                  <c:v>Sandwell and West Birmingham Hospitals NHS Trust</c:v>
                </c:pt>
                <c:pt idx="3">
                  <c:v>The Shrewsbury and Telford Hospital NHS Trust</c:v>
                </c:pt>
                <c:pt idx="4">
                  <c:v>University Hospitals Birmingham NHS Foundation Trust</c:v>
                </c:pt>
              </c:strCache>
            </c:strRef>
          </c:cat>
          <c:val>
            <c:numRef>
              <c:f>Sheet1!$C$2:$C$6</c:f>
              <c:numCache>
                <c:formatCode>0.0</c:formatCode>
                <c:ptCount val="5"/>
                <c:pt idx="0">
                  <c:v>2.0997279645939084</c:v>
                </c:pt>
                <c:pt idx="1">
                  <c:v>2.0204217079433464</c:v>
                </c:pt>
                <c:pt idx="2">
                  <c:v>1.9948496981581485</c:v>
                </c:pt>
                <c:pt idx="3">
                  <c:v>1.9397454663930169</c:v>
                </c:pt>
                <c:pt idx="4">
                  <c:v>1.911742857879176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D3-4F8C-94DA-43C4C05B4D7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Northampton General Hospital NHS Trust</c:v>
                </c:pt>
                <c:pt idx="2">
                  <c:v>University Hospitals Of Derby and Burton NHS Foundation Trust</c:v>
                </c:pt>
                <c:pt idx="3">
                  <c:v>Wye Valley NHS Trust</c:v>
                </c:pt>
                <c:pt idx="4">
                  <c:v>Worcestershire Acute Hospitals NHS Trust</c:v>
                </c:pt>
              </c:strCache>
            </c:strRef>
          </c:cat>
          <c:val>
            <c:numRef>
              <c:f>Sheet1!$B$2:$B$6</c:f>
              <c:numCache>
                <c:formatCode>0.0</c:formatCode>
                <c:ptCount val="5"/>
                <c:pt idx="0">
                  <c:v>8.7596697812535815</c:v>
                </c:pt>
                <c:pt idx="1">
                  <c:v>8.5971740154796912</c:v>
                </c:pt>
                <c:pt idx="2">
                  <c:v>8.520142407919959</c:v>
                </c:pt>
                <c:pt idx="3">
                  <c:v>8.4805052321903371</c:v>
                </c:pt>
                <c:pt idx="4">
                  <c:v>8.4496436295060899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D8-4E7C-88A1-A21ED47A45F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Northampton General Hospital NHS Trust</c:v>
                </c:pt>
                <c:pt idx="2">
                  <c:v>University Hospitals Of Derby and Burton NHS Foundation Trust</c:v>
                </c:pt>
                <c:pt idx="3">
                  <c:v>Wye Valley NHS Trust</c:v>
                </c:pt>
                <c:pt idx="4">
                  <c:v>Worcestershire Acute Hospitals NHS Trust</c:v>
                </c:pt>
              </c:strCache>
            </c:strRef>
          </c:cat>
          <c:val>
            <c:numRef>
              <c:f>Sheet1!$C$2:$C$6</c:f>
              <c:numCache>
                <c:formatCode>0.0</c:formatCode>
                <c:ptCount val="5"/>
                <c:pt idx="0">
                  <c:v>1.2403302187464185</c:v>
                </c:pt>
                <c:pt idx="1">
                  <c:v>1.4028259845203088</c:v>
                </c:pt>
                <c:pt idx="2">
                  <c:v>1.479857592080041</c:v>
                </c:pt>
                <c:pt idx="3">
                  <c:v>1.5194947678096629</c:v>
                </c:pt>
                <c:pt idx="4">
                  <c:v>1.5503563704939101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D8-4E7C-88A1-A21ED47A45F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0.29937738229336652</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0.33684262445986235</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9.3909205286784925E-2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0.98039872825089525</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9.3909205286784925E-2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0.33684262445986235</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0.2357566125997792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7.78632273382674</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0.32382289734712799</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0.24584284745808915</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6.853914782088566E-2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0.71553894161695553</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6.853914782088566E-2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0.24584284745808915</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9.9112647511057972E-2</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8.7058105361457088</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0.23944238569395715</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0.3013391596075774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8.4011104728544339E-2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0.87706396815188725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8.4011104728544339E-2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0.3013391596075774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0.36784640986248007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8.9710544314755243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0.18487844683341503</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0.26067549623680186</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7.267437940370769E-2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0.75871017038458177</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7.267437940370769E-2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0.26067549623680186</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9.5534593943295221E-2</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8.5860323110676049</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5.7209656712522872E-2</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0.28938182806893131</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8.0677490094869242E-2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0.84226150616370177</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8.0677490094869242E-2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0.28938182806893131</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0.15285884118118709</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8.2254457810943649</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8.1076255942106119</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Nottingham University Hospitals NHS Trust</c:v>
                </c:pt>
                <c:pt idx="3">
                  <c:v>South Warwickshire University NHS Foundation Trust</c:v>
                </c:pt>
                <c:pt idx="4">
                  <c:v>The Royal Wolverhampton NHS Trust</c:v>
                </c:pt>
              </c:strCache>
            </c:strRef>
          </c:cat>
          <c:val>
            <c:numRef>
              <c:f>Sheet1!$B$2:$B$6</c:f>
              <c:numCache>
                <c:formatCode>0.0</c:formatCode>
                <c:ptCount val="5"/>
                <c:pt idx="0">
                  <c:v>7.9746906779845936</c:v>
                </c:pt>
                <c:pt idx="1">
                  <c:v>7.9813568860940247</c:v>
                </c:pt>
                <c:pt idx="2">
                  <c:v>8.0532789805376073</c:v>
                </c:pt>
                <c:pt idx="3">
                  <c:v>8.1076255942106119</c:v>
                </c:pt>
                <c:pt idx="4">
                  <c:v>8.1188425920125269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A5-4A64-9160-53BA642C5B9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Nottingham University Hospitals NHS Trust</c:v>
                </c:pt>
                <c:pt idx="3">
                  <c:v>South Warwickshire University NHS Foundation Trust</c:v>
                </c:pt>
                <c:pt idx="4">
                  <c:v>The Royal Wolverhampton NHS Trust</c:v>
                </c:pt>
              </c:strCache>
            </c:strRef>
          </c:cat>
          <c:val>
            <c:numRef>
              <c:f>Sheet1!$C$2:$C$6</c:f>
              <c:numCache>
                <c:formatCode>0.0</c:formatCode>
                <c:ptCount val="5"/>
                <c:pt idx="0">
                  <c:v>2.0253093220154064</c:v>
                </c:pt>
                <c:pt idx="1">
                  <c:v>2.0186431139059753</c:v>
                </c:pt>
                <c:pt idx="2">
                  <c:v>1.9467210194623927</c:v>
                </c:pt>
                <c:pt idx="3">
                  <c:v>1.8923744057893881</c:v>
                </c:pt>
                <c:pt idx="4">
                  <c:v>1.8811574079874731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A5-4A64-9160-53BA642C5B9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Northampton General Hospital NHS Trust</c:v>
                </c:pt>
                <c:pt idx="1">
                  <c:v>Birmingham Women's and Children's NHS Foundation Trust</c:v>
                </c:pt>
                <c:pt idx="2">
                  <c:v>University Hospitals Of Derby and Burton NHS Foundation Trust</c:v>
                </c:pt>
                <c:pt idx="3">
                  <c:v>Sherwood Forest Hospitals NHS Foundation Trust</c:v>
                </c:pt>
                <c:pt idx="4">
                  <c:v>The Shrewsbury and Telford Hospital NHS Trust</c:v>
                </c:pt>
              </c:strCache>
            </c:strRef>
          </c:cat>
          <c:val>
            <c:numRef>
              <c:f>Sheet1!$B$2:$B$6</c:f>
              <c:numCache>
                <c:formatCode>0.0</c:formatCode>
                <c:ptCount val="5"/>
                <c:pt idx="0">
                  <c:v>8.9730770323392406</c:v>
                </c:pt>
                <c:pt idx="1">
                  <c:v>8.9659353747906181</c:v>
                </c:pt>
                <c:pt idx="2">
                  <c:v>8.8558486986610188</c:v>
                </c:pt>
                <c:pt idx="3">
                  <c:v>8.6934060270438795</c:v>
                </c:pt>
                <c:pt idx="4">
                  <c:v>8.5157080295166576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88F-4C47-9E63-5D8E61D343E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Northampton General Hospital NHS Trust</c:v>
                </c:pt>
                <c:pt idx="1">
                  <c:v>Birmingham Women's and Children's NHS Foundation Trust</c:v>
                </c:pt>
                <c:pt idx="2">
                  <c:v>University Hospitals Of Derby and Burton NHS Foundation Trust</c:v>
                </c:pt>
                <c:pt idx="3">
                  <c:v>Sherwood Forest Hospitals NHS Foundation Trust</c:v>
                </c:pt>
                <c:pt idx="4">
                  <c:v>The Shrewsbury and Telford Hospital NHS Trust</c:v>
                </c:pt>
              </c:strCache>
            </c:strRef>
          </c:cat>
          <c:val>
            <c:numRef>
              <c:f>Sheet1!$C$2:$C$6</c:f>
              <c:numCache>
                <c:formatCode>0.0</c:formatCode>
                <c:ptCount val="5"/>
                <c:pt idx="0">
                  <c:v>1.0269229676607594</c:v>
                </c:pt>
                <c:pt idx="1">
                  <c:v>1.0340646252093819</c:v>
                </c:pt>
                <c:pt idx="2">
                  <c:v>1.1441513013389812</c:v>
                </c:pt>
                <c:pt idx="3">
                  <c:v>1.3065939729561205</c:v>
                </c:pt>
                <c:pt idx="4">
                  <c:v>1.4842919704833424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88F-4C47-9E63-5D8E61D343E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0.10594971741159753</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0.13134214499533492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1.371193287451784</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0.13134214499533492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0.31473373487339273</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8.1076255942106119</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0.31009360464782532</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0.39728833816667741</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0.11076101834429686</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1.15632925646538</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0.11076101834429686</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0.39728833816667652</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0.37101647609309474</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8.0113816685428763</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0.97067156625945294</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0.27204142411316745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7.5843115117981696E-2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0.79179131993697993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7.5843115117981696E-2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0.27204142411316745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1.3975798355430058E-2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9.3634336125701427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7.4074452311136518E-2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0.60705892651925453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0.16924349002174743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1.7668779314589003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0.16924349002174743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0.60705892651925364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0.60072144623109658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6.8148621242621372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0.48350063401333898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0.16946195163700661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1.7691586396079861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0.1694619516370075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0.60784252577986919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1.3337176350027988</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4.754479510081608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0.38959321370496802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0.13247708666042168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1.3830419167921315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0.1324770866604208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0.47518163331505292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0.19248259837284643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7.300218198827201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0.70967741935483875</c:v>
                </c:pt>
                <c:pt idx="1">
                  <c:v>7.3732718894009217E-2</c:v>
                </c:pt>
                <c:pt idx="2">
                  <c:v>0.15207373271889402</c:v>
                </c:pt>
                <c:pt idx="3">
                  <c:v>2.3041474654377878E-2</c:v>
                </c:pt>
                <c:pt idx="4">
                  <c:v>1.3824884792626731E-2</c:v>
                </c:pt>
                <c:pt idx="5">
                  <c:v>2.7649769585253461E-2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6.2721363871949576</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United Lincolnshire Teaching Hospitals NHS Trust</c:v>
                </c:pt>
                <c:pt idx="2">
                  <c:v>The Shrewsbury and Telford Hospital NHS Trust</c:v>
                </c:pt>
                <c:pt idx="3">
                  <c:v>Kettering General Hospital NHS Foundation Trust</c:v>
                </c:pt>
                <c:pt idx="4">
                  <c:v>University Hospitals Birmingham NHS Foundation Trust</c:v>
                </c:pt>
              </c:strCache>
            </c:strRef>
          </c:cat>
          <c:val>
            <c:numRef>
              <c:f>Sheet1!$B$2:$B$6</c:f>
              <c:numCache>
                <c:formatCode>0.0</c:formatCode>
                <c:ptCount val="5"/>
                <c:pt idx="0">
                  <c:v>4.6531739122013924</c:v>
                </c:pt>
                <c:pt idx="1">
                  <c:v>4.7307277084631263</c:v>
                </c:pt>
                <c:pt idx="2">
                  <c:v>5.48618981702176</c:v>
                </c:pt>
                <c:pt idx="3">
                  <c:v>5.6463482336929287</c:v>
                </c:pt>
                <c:pt idx="4">
                  <c:v>5.6757698754067203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9E-439F-853F-DE64A2FC311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United Lincolnshire Teaching Hospitals NHS Trust</c:v>
                </c:pt>
                <c:pt idx="2">
                  <c:v>The Shrewsbury and Telford Hospital NHS Trust</c:v>
                </c:pt>
                <c:pt idx="3">
                  <c:v>Kettering General Hospital NHS Foundation Trust</c:v>
                </c:pt>
                <c:pt idx="4">
                  <c:v>University Hospitals Birmingham NHS Foundation Trust</c:v>
                </c:pt>
              </c:strCache>
            </c:strRef>
          </c:cat>
          <c:val>
            <c:numRef>
              <c:f>Sheet1!$C$2:$C$6</c:f>
              <c:numCache>
                <c:formatCode>0.0</c:formatCode>
                <c:ptCount val="5"/>
                <c:pt idx="0">
                  <c:v>5.3468260877986076</c:v>
                </c:pt>
                <c:pt idx="1">
                  <c:v>5.2692722915368737</c:v>
                </c:pt>
                <c:pt idx="2">
                  <c:v>4.51381018297824</c:v>
                </c:pt>
                <c:pt idx="3">
                  <c:v>4.3536517663070713</c:v>
                </c:pt>
                <c:pt idx="4">
                  <c:v>4.3242301245932797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9E-439F-853F-DE64A2FC311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Sherwood Forest Hospitals NHS Foundation Trust</c:v>
                </c:pt>
                <c:pt idx="1">
                  <c:v>Northampton General Hospital NHS Trust</c:v>
                </c:pt>
                <c:pt idx="2">
                  <c:v>University Hospitals Of Derby and Burton NHS Foundation Trust</c:v>
                </c:pt>
                <c:pt idx="3">
                  <c:v>The Royal Wolverhampton NHS Trust</c:v>
                </c:pt>
                <c:pt idx="4">
                  <c:v>Birmingham Women's and Children's NHS Foundation Trust</c:v>
                </c:pt>
              </c:strCache>
            </c:strRef>
          </c:cat>
          <c:val>
            <c:numRef>
              <c:f>Sheet1!$B$2:$B$6</c:f>
              <c:numCache>
                <c:formatCode>0.0</c:formatCode>
                <c:ptCount val="5"/>
                <c:pt idx="0">
                  <c:v>7.3629265002945514</c:v>
                </c:pt>
                <c:pt idx="1">
                  <c:v>7.0547628155093562</c:v>
                </c:pt>
                <c:pt idx="2">
                  <c:v>6.5631519411823032</c:v>
                </c:pt>
                <c:pt idx="3">
                  <c:v>6.519789276410771</c:v>
                </c:pt>
                <c:pt idx="4">
                  <c:v>6.3882358917008784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45E-4FB6-8DB5-2EC07A4EA3D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Sherwood Forest Hospitals NHS Foundation Trust</c:v>
                </c:pt>
                <c:pt idx="1">
                  <c:v>Northampton General Hospital NHS Trust</c:v>
                </c:pt>
                <c:pt idx="2">
                  <c:v>University Hospitals Of Derby and Burton NHS Foundation Trust</c:v>
                </c:pt>
                <c:pt idx="3">
                  <c:v>The Royal Wolverhampton NHS Trust</c:v>
                </c:pt>
                <c:pt idx="4">
                  <c:v>Birmingham Women's and Children's NHS Foundation Trust</c:v>
                </c:pt>
              </c:strCache>
            </c:strRef>
          </c:cat>
          <c:val>
            <c:numRef>
              <c:f>Sheet1!$C$2:$C$6</c:f>
              <c:numCache>
                <c:formatCode>0.0</c:formatCode>
                <c:ptCount val="5"/>
                <c:pt idx="0">
                  <c:v>2.6370734997054486</c:v>
                </c:pt>
                <c:pt idx="1">
                  <c:v>2.9452371844906438</c:v>
                </c:pt>
                <c:pt idx="2">
                  <c:v>3.4368480588176968</c:v>
                </c:pt>
                <c:pt idx="3">
                  <c:v>3.480210723589229</c:v>
                </c:pt>
                <c:pt idx="4">
                  <c:v>3.6117641082991216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45E-4FB6-8DB5-2EC07A4EA3D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0.47386540410497613</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0.7649526552187691</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0.21326308108661074</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2.2264361927211773</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0.21326308108661074</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0.71856420932433807</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6.2472148123761553</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0.65166469106376201</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0.55195135832985454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0.15387991202370621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1.6064843653046124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0.15387991202370621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0.55195135832985542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0.24272804133967085</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7.9712077320081018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0.67007419398004675</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0.54111942619342823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0.15086005032929251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1.5749574393163073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0.15086005032929251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0.54111942619342734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0.24521677721120483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8.3135061675072617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2.9965920126627132E-2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0.74915476823594007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0.20885874830911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2.1804555858076289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0.20885874830911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0.74915476823594052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1.4986977854470069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5.5404865232590561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0.69865568663149502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0.19674395492144603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2.0539788682801259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0.19674395492144559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0.70570025504920952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0.84796011398981097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3.288266700824209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5.1257509793290801E-2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0.12789803761410301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1.3352372969159489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0.12789803761410212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0.45875705711315717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0.28237689679787259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7.1809954047941318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9.3647173888159916</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0.61290322580645162</c:v>
                </c:pt>
                <c:pt idx="1">
                  <c:v>0.38709677419354838</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Birmingham NHS Foundation Trust</c:v>
                </c:pt>
                <c:pt idx="2">
                  <c:v>University Hospitals Coventry and Warwickshire NHS Trust</c:v>
                </c:pt>
                <c:pt idx="3">
                  <c:v>Nottingham University Hospitals NHS Trust</c:v>
                </c:pt>
                <c:pt idx="4">
                  <c:v>University Hospitals Of Leicester NHS Trust</c:v>
                </c:pt>
              </c:strCache>
            </c:strRef>
          </c:cat>
          <c:val>
            <c:numRef>
              <c:f>Sheet1!$B$2:$B$6</c:f>
              <c:numCache>
                <c:formatCode>0.0</c:formatCode>
                <c:ptCount val="5"/>
                <c:pt idx="0">
                  <c:v>9.2388011250482762</c:v>
                </c:pt>
                <c:pt idx="1">
                  <c:v>9.262026540918173</c:v>
                </c:pt>
                <c:pt idx="2">
                  <c:v>9.2953294064918897</c:v>
                </c:pt>
                <c:pt idx="3">
                  <c:v>9.3333247826244889</c:v>
                </c:pt>
                <c:pt idx="4">
                  <c:v>9.3548330751498199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4DC-44E5-BD8D-99D349682D2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Birmingham NHS Foundation Trust</c:v>
                </c:pt>
                <c:pt idx="2">
                  <c:v>University Hospitals Coventry and Warwickshire NHS Trust</c:v>
                </c:pt>
                <c:pt idx="3">
                  <c:v>Nottingham University Hospitals NHS Trust</c:v>
                </c:pt>
                <c:pt idx="4">
                  <c:v>University Hospitals Of Leicester NHS Trust</c:v>
                </c:pt>
              </c:strCache>
            </c:strRef>
          </c:cat>
          <c:val>
            <c:numRef>
              <c:f>Sheet1!$C$2:$C$6</c:f>
              <c:numCache>
                <c:formatCode>0.0</c:formatCode>
                <c:ptCount val="5"/>
                <c:pt idx="0">
                  <c:v>0.76119887495172378</c:v>
                </c:pt>
                <c:pt idx="1">
                  <c:v>0.73797345908182699</c:v>
                </c:pt>
                <c:pt idx="2">
                  <c:v>0.70467059350811034</c:v>
                </c:pt>
                <c:pt idx="3">
                  <c:v>0.66667521737551105</c:v>
                </c:pt>
                <c:pt idx="4">
                  <c:v>0.64516692485018012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4DC-44E5-BD8D-99D349682D2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Sherwood Forest Hospitals NHS Foundation Trust</c:v>
                </c:pt>
                <c:pt idx="1">
                  <c:v>Wye Valley NHS Trust</c:v>
                </c:pt>
                <c:pt idx="2">
                  <c:v>University Hospitals Of Derby and Burton NHS Foundation Trust</c:v>
                </c:pt>
                <c:pt idx="3">
                  <c:v>Chesterfield Royal Hospital NHS Foundation Trust</c:v>
                </c:pt>
                <c:pt idx="4">
                  <c:v>United Lincolnshire Teaching Hospitals NHS Trust</c:v>
                </c:pt>
              </c:strCache>
            </c:strRef>
          </c:cat>
          <c:val>
            <c:numRef>
              <c:f>Sheet1!$B$2:$B$6</c:f>
              <c:numCache>
                <c:formatCode>0.0</c:formatCode>
                <c:ptCount val="5"/>
                <c:pt idx="0">
                  <c:v>9.6434030049193868</c:v>
                </c:pt>
                <c:pt idx="1">
                  <c:v>9.6302155269133589</c:v>
                </c:pt>
                <c:pt idx="2">
                  <c:v>9.6210400613218798</c:v>
                </c:pt>
                <c:pt idx="3">
                  <c:v>9.5723597306189561</c:v>
                </c:pt>
                <c:pt idx="4">
                  <c:v>9.5565205771119732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061-4F3E-A950-B7564B02382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Sherwood Forest Hospitals NHS Foundation Trust</c:v>
                </c:pt>
                <c:pt idx="1">
                  <c:v>Wye Valley NHS Trust</c:v>
                </c:pt>
                <c:pt idx="2">
                  <c:v>University Hospitals Of Derby and Burton NHS Foundation Trust</c:v>
                </c:pt>
                <c:pt idx="3">
                  <c:v>Chesterfield Royal Hospital NHS Foundation Trust</c:v>
                </c:pt>
                <c:pt idx="4">
                  <c:v>United Lincolnshire Teaching Hospitals NHS Trust</c:v>
                </c:pt>
              </c:strCache>
            </c:strRef>
          </c:cat>
          <c:val>
            <c:numRef>
              <c:f>Sheet1!$C$2:$C$6</c:f>
              <c:numCache>
                <c:formatCode>0.0</c:formatCode>
                <c:ptCount val="5"/>
                <c:pt idx="0">
                  <c:v>0.35659699508061315</c:v>
                </c:pt>
                <c:pt idx="1">
                  <c:v>0.36978447308664109</c:v>
                </c:pt>
                <c:pt idx="2">
                  <c:v>0.37895993867812017</c:v>
                </c:pt>
                <c:pt idx="3">
                  <c:v>0.42764026938104394</c:v>
                </c:pt>
                <c:pt idx="4">
                  <c:v>0.44347942288802678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061-4F3E-A950-B7564B02382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0.25212637847588226</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0.11443199581095165</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3.1902784878306889E-2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0.33306053040100636</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3.1902784878306889E-2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5.8682257027951934E-2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9.6852267416383242</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0.30073440308627486</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8.9912171077791925E-2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0.93867026038339674</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8.9912171077791925E-2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0.26304346464514161</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8.68443236204436</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2.8320873241410638E-2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0.13918492445240283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3.8803716317628911E-2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0.36991384049877141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9.7244930627652906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Worcestershire Acute Hospitals NHS Trust</c:v>
                </c:pt>
                <c:pt idx="1">
                  <c:v>University Hospitals Coventry and Warwickshire NHS Trust</c:v>
                </c:pt>
                <c:pt idx="2">
                  <c:v>Nottingham University Hospitals NHS Trust</c:v>
                </c:pt>
                <c:pt idx="3">
                  <c:v>University Hospitals Of Leicester NHS Trust</c:v>
                </c:pt>
                <c:pt idx="4">
                  <c:v>University Hospitals Birmingham NHS Foundation Trust</c:v>
                </c:pt>
              </c:strCache>
            </c:strRef>
          </c:cat>
          <c:val>
            <c:numRef>
              <c:f>Sheet1!$B$2:$B$6</c:f>
              <c:numCache>
                <c:formatCode>0.0</c:formatCode>
                <c:ptCount val="5"/>
                <c:pt idx="0">
                  <c:v>6.0812761773087667</c:v>
                </c:pt>
                <c:pt idx="1">
                  <c:v>6.1991377016673974</c:v>
                </c:pt>
                <c:pt idx="2">
                  <c:v>6.2311637790647589</c:v>
                </c:pt>
                <c:pt idx="3">
                  <c:v>6.46587899253002</c:v>
                </c:pt>
                <c:pt idx="4">
                  <c:v>6.5223838227991608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707-4337-8412-E064D879E1A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Worcestershire Acute Hospitals NHS Trust</c:v>
                </c:pt>
                <c:pt idx="1">
                  <c:v>University Hospitals Coventry and Warwickshire NHS Trust</c:v>
                </c:pt>
                <c:pt idx="2">
                  <c:v>Nottingham University Hospitals NHS Trust</c:v>
                </c:pt>
                <c:pt idx="3">
                  <c:v>University Hospitals Of Leicester NHS Trust</c:v>
                </c:pt>
                <c:pt idx="4">
                  <c:v>University Hospitals Birmingham NHS Foundation Trust</c:v>
                </c:pt>
              </c:strCache>
            </c:strRef>
          </c:cat>
          <c:val>
            <c:numRef>
              <c:f>Sheet1!$C$2:$C$6</c:f>
              <c:numCache>
                <c:formatCode>0.0</c:formatCode>
                <c:ptCount val="5"/>
                <c:pt idx="0">
                  <c:v>3.9187238226912333</c:v>
                </c:pt>
                <c:pt idx="1">
                  <c:v>3.8008622983326026</c:v>
                </c:pt>
                <c:pt idx="2">
                  <c:v>3.7688362209352411</c:v>
                </c:pt>
                <c:pt idx="3">
                  <c:v>3.53412100746998</c:v>
                </c:pt>
                <c:pt idx="4">
                  <c:v>3.4776161772008392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707-4337-8412-E064D879E1A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The Shrewsbury and Telford Hospital NHS Trust</c:v>
                </c:pt>
                <c:pt idx="2">
                  <c:v>University Hospitals Of Derby and Burton NHS Foundation Trust</c:v>
                </c:pt>
                <c:pt idx="3">
                  <c:v>Northampton General Hospital NHS Trust</c:v>
                </c:pt>
                <c:pt idx="4">
                  <c:v>University Hospitals Of North Midlands NHS Trust</c:v>
                </c:pt>
              </c:strCache>
            </c:strRef>
          </c:cat>
          <c:val>
            <c:numRef>
              <c:f>Sheet1!$B$2:$B$6</c:f>
              <c:numCache>
                <c:formatCode>0.0</c:formatCode>
                <c:ptCount val="5"/>
                <c:pt idx="0">
                  <c:v>7.1523605129941146</c:v>
                </c:pt>
                <c:pt idx="1">
                  <c:v>7.0723236480088891</c:v>
                </c:pt>
                <c:pt idx="2">
                  <c:v>6.9592812866286273</c:v>
                </c:pt>
                <c:pt idx="3">
                  <c:v>6.8703448261208031</c:v>
                </c:pt>
                <c:pt idx="4">
                  <c:v>6.7178171347324884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50-4908-91F7-9B79F5101BA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The Shrewsbury and Telford Hospital NHS Trust</c:v>
                </c:pt>
                <c:pt idx="2">
                  <c:v>University Hospitals Of Derby and Burton NHS Foundation Trust</c:v>
                </c:pt>
                <c:pt idx="3">
                  <c:v>Northampton General Hospital NHS Trust</c:v>
                </c:pt>
                <c:pt idx="4">
                  <c:v>University Hospitals Of North Midlands NHS Trust</c:v>
                </c:pt>
              </c:strCache>
            </c:strRef>
          </c:cat>
          <c:val>
            <c:numRef>
              <c:f>Sheet1!$C$2:$C$6</c:f>
              <c:numCache>
                <c:formatCode>0.0</c:formatCode>
                <c:ptCount val="5"/>
                <c:pt idx="0">
                  <c:v>2.8476394870058854</c:v>
                </c:pt>
                <c:pt idx="1">
                  <c:v>2.9276763519911109</c:v>
                </c:pt>
                <c:pt idx="2">
                  <c:v>3.0407187133713727</c:v>
                </c:pt>
                <c:pt idx="3">
                  <c:v>3.1296551738791969</c:v>
                </c:pt>
                <c:pt idx="4">
                  <c:v>3.2821828652675116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50-4908-91F7-9B79F5101BA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0.63594470046082952</c:v>
                </c:pt>
                <c:pt idx="1">
                  <c:v>0.1843317972350231</c:v>
                </c:pt>
                <c:pt idx="2">
                  <c:v>0.17972350230414752</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0.29089798126994459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0.11754166282916056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1.2271182191595242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0.11754166282916145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0.3313335559913515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7.6643543987295573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0.72593260049171793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0.22275480627913424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2.3255284518797987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0.22275480627913513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0.41539925148762435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6.7225529859630173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1.5372822213191917E-2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0.38019228678318218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0.10599476703765021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1.1065702716535064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0.10599476703765021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0.38019228678318129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0.45320521451096774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8.2636930866186464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8.3995809958259482</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Kettering General Hospital NHS Foundation Trust</c:v>
                </c:pt>
                <c:pt idx="1">
                  <c:v>Chesterfield Royal Hospital NHS Foundation Trust</c:v>
                </c:pt>
                <c:pt idx="2">
                  <c:v>The Shrewsbury and Telford Hospital NHS Trust</c:v>
                </c:pt>
                <c:pt idx="3">
                  <c:v>The Royal Wolverhampton NHS Trust</c:v>
                </c:pt>
                <c:pt idx="4">
                  <c:v>University Hospitals Birmingham NHS Foundation Trust</c:v>
                </c:pt>
              </c:strCache>
            </c:strRef>
          </c:cat>
          <c:val>
            <c:numRef>
              <c:f>Sheet1!$B$2:$B$6</c:f>
              <c:numCache>
                <c:formatCode>0.0</c:formatCode>
                <c:ptCount val="5"/>
                <c:pt idx="0">
                  <c:v>7.7216882993226514</c:v>
                </c:pt>
                <c:pt idx="1">
                  <c:v>7.8399475022793368</c:v>
                </c:pt>
                <c:pt idx="2">
                  <c:v>8.0707380770243251</c:v>
                </c:pt>
                <c:pt idx="3">
                  <c:v>8.1405431586534203</c:v>
                </c:pt>
                <c:pt idx="4">
                  <c:v>8.2671392575381422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F4B-4CFE-B050-0B941D83A0F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Kettering General Hospital NHS Foundation Trust</c:v>
                </c:pt>
                <c:pt idx="1">
                  <c:v>Chesterfield Royal Hospital NHS Foundation Trust</c:v>
                </c:pt>
                <c:pt idx="2">
                  <c:v>The Shrewsbury and Telford Hospital NHS Trust</c:v>
                </c:pt>
                <c:pt idx="3">
                  <c:v>The Royal Wolverhampton NHS Trust</c:v>
                </c:pt>
                <c:pt idx="4">
                  <c:v>University Hospitals Birmingham NHS Foundation Trust</c:v>
                </c:pt>
              </c:strCache>
            </c:strRef>
          </c:cat>
          <c:val>
            <c:numRef>
              <c:f>Sheet1!$C$2:$C$6</c:f>
              <c:numCache>
                <c:formatCode>0.0</c:formatCode>
                <c:ptCount val="5"/>
                <c:pt idx="0">
                  <c:v>2.2783117006773486</c:v>
                </c:pt>
                <c:pt idx="1">
                  <c:v>2.1600524977206632</c:v>
                </c:pt>
                <c:pt idx="2">
                  <c:v>1.9292619229756749</c:v>
                </c:pt>
                <c:pt idx="3">
                  <c:v>1.8594568413465797</c:v>
                </c:pt>
                <c:pt idx="4">
                  <c:v>1.7328607424618578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F4B-4CFE-B050-0B941D83A0F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Worcestershire Acute Hospitals NHS Trust</c:v>
                </c:pt>
                <c:pt idx="2">
                  <c:v>Wye Valley NHS Trust</c:v>
                </c:pt>
                <c:pt idx="3">
                  <c:v>University Hospitals Of Derby and Burton NHS Foundation Trust</c:v>
                </c:pt>
                <c:pt idx="4">
                  <c:v>Northampton General Hospital NHS Trust</c:v>
                </c:pt>
              </c:strCache>
            </c:strRef>
          </c:cat>
          <c:val>
            <c:numRef>
              <c:f>Sheet1!$B$2:$B$6</c:f>
              <c:numCache>
                <c:formatCode>0.0</c:formatCode>
                <c:ptCount val="5"/>
                <c:pt idx="0">
                  <c:v>8.933027957472973</c:v>
                </c:pt>
                <c:pt idx="1">
                  <c:v>8.8909560545961082</c:v>
                </c:pt>
                <c:pt idx="2">
                  <c:v>8.7713640425981811</c:v>
                </c:pt>
                <c:pt idx="3">
                  <c:v>8.6579898487411597</c:v>
                </c:pt>
                <c:pt idx="4">
                  <c:v>8.5785556279279174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2C-47F8-9AAF-67D8E3E0F04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Worcestershire Acute Hospitals NHS Trust</c:v>
                </c:pt>
                <c:pt idx="2">
                  <c:v>Wye Valley NHS Trust</c:v>
                </c:pt>
                <c:pt idx="3">
                  <c:v>University Hospitals Of Derby and Burton NHS Foundation Trust</c:v>
                </c:pt>
                <c:pt idx="4">
                  <c:v>Northampton General Hospital NHS Trust</c:v>
                </c:pt>
              </c:strCache>
            </c:strRef>
          </c:cat>
          <c:val>
            <c:numRef>
              <c:f>Sheet1!$C$2:$C$6</c:f>
              <c:numCache>
                <c:formatCode>0.0</c:formatCode>
                <c:ptCount val="5"/>
                <c:pt idx="0">
                  <c:v>1.066972042527027</c:v>
                </c:pt>
                <c:pt idx="1">
                  <c:v>1.1090439454038918</c:v>
                </c:pt>
                <c:pt idx="2">
                  <c:v>1.2286359574018189</c:v>
                </c:pt>
                <c:pt idx="3">
                  <c:v>1.3420101512588403</c:v>
                </c:pt>
                <c:pt idx="4">
                  <c:v>1.4214443720720826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2C-47F8-9AAF-67D8E3E0F04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0.12651725861886209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0.35168494421634566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9.8047133065902514E-2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1.0235981049238534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9.8047133065902514E-2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0.35168494421634655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0.24667478051773273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8.2271050068250879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0.21549688607757389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0.26913563105469507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7.5033001738516347E-2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0.78333385163511338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7.5033001738516347E-2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0.13700407451729646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8.9409268730098734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0.46543778801843316</c:v>
                </c:pt>
                <c:pt idx="1">
                  <c:v>0.53456221198156684</c:v>
                </c:pt>
                <c:pt idx="2">
                  <c:v>0</c:v>
                </c:pt>
                <c:pt idx="3">
                  <c:v>0</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0.20690956572751862</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0.387936696433127</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0.10815385054677673</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1.129110795983042</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0.10815385054677584</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0.38793669643312789</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0.20299418379331868</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8.0307111076428797</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8.0452389994877773</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Kettering General Hospital NHS Foundation Trust</c:v>
                </c:pt>
                <c:pt idx="1">
                  <c:v>Sandwell and West Birmingham Hospitals NHS Trust</c:v>
                </c:pt>
                <c:pt idx="2">
                  <c:v>South Warwickshire University NHS Foundation Trust</c:v>
                </c:pt>
                <c:pt idx="3">
                  <c:v>The Shrewsbury and Telford Hospital NHS Trust</c:v>
                </c:pt>
                <c:pt idx="4">
                  <c:v>United Lincolnshire Teaching Hospitals NHS Trust</c:v>
                </c:pt>
              </c:strCache>
            </c:strRef>
          </c:cat>
          <c:val>
            <c:numRef>
              <c:f>Sheet1!$B$2:$B$6</c:f>
              <c:numCache>
                <c:formatCode>0.0</c:formatCode>
                <c:ptCount val="5"/>
                <c:pt idx="0">
                  <c:v>7.7312406912708767</c:v>
                </c:pt>
                <c:pt idx="1">
                  <c:v>7.8529761210471269</c:v>
                </c:pt>
                <c:pt idx="2">
                  <c:v>8.0452389994877773</c:v>
                </c:pt>
                <c:pt idx="3">
                  <c:v>8.0482833246527825</c:v>
                </c:pt>
                <c:pt idx="4">
                  <c:v>8.0691842890611305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115-455A-856E-8679085624B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Kettering General Hospital NHS Foundation Trust</c:v>
                </c:pt>
                <c:pt idx="1">
                  <c:v>Sandwell and West Birmingham Hospitals NHS Trust</c:v>
                </c:pt>
                <c:pt idx="2">
                  <c:v>South Warwickshire University NHS Foundation Trust</c:v>
                </c:pt>
                <c:pt idx="3">
                  <c:v>The Shrewsbury and Telford Hospital NHS Trust</c:v>
                </c:pt>
                <c:pt idx="4">
                  <c:v>United Lincolnshire Teaching Hospitals NHS Trust</c:v>
                </c:pt>
              </c:strCache>
            </c:strRef>
          </c:cat>
          <c:val>
            <c:numRef>
              <c:f>Sheet1!$C$2:$C$6</c:f>
              <c:numCache>
                <c:formatCode>0.0</c:formatCode>
                <c:ptCount val="5"/>
                <c:pt idx="0">
                  <c:v>2.2687593087291233</c:v>
                </c:pt>
                <c:pt idx="1">
                  <c:v>2.1470238789528731</c:v>
                </c:pt>
                <c:pt idx="2">
                  <c:v>1.9547610005122227</c:v>
                </c:pt>
                <c:pt idx="3">
                  <c:v>1.9517166753472175</c:v>
                </c:pt>
                <c:pt idx="4">
                  <c:v>1.9308157109388695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115-455A-856E-8679085624B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Northampton General Hospital NHS Trust</c:v>
                </c:pt>
                <c:pt idx="2">
                  <c:v>University Hospitals Of Derby and Burton NHS Foundation Trust</c:v>
                </c:pt>
                <c:pt idx="3">
                  <c:v>Worcestershire Acute Hospitals NHS Trust</c:v>
                </c:pt>
                <c:pt idx="4">
                  <c:v>Wye Valley NHS Trust</c:v>
                </c:pt>
              </c:strCache>
            </c:strRef>
          </c:cat>
          <c:val>
            <c:numRef>
              <c:f>Sheet1!$B$2:$B$6</c:f>
              <c:numCache>
                <c:formatCode>0.0</c:formatCode>
                <c:ptCount val="5"/>
                <c:pt idx="0">
                  <c:v>8.8223179623361521</c:v>
                </c:pt>
                <c:pt idx="1">
                  <c:v>8.6440171140889355</c:v>
                </c:pt>
                <c:pt idx="2">
                  <c:v>8.5930010196734017</c:v>
                </c:pt>
                <c:pt idx="3">
                  <c:v>8.525333927603409</c:v>
                </c:pt>
                <c:pt idx="4">
                  <c:v>8.4869849394501848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75F-4F1D-8A2C-5D86CE87642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Northampton General Hospital NHS Trust</c:v>
                </c:pt>
                <c:pt idx="2">
                  <c:v>University Hospitals Of Derby and Burton NHS Foundation Trust</c:v>
                </c:pt>
                <c:pt idx="3">
                  <c:v>Worcestershire Acute Hospitals NHS Trust</c:v>
                </c:pt>
                <c:pt idx="4">
                  <c:v>Wye Valley NHS Trust</c:v>
                </c:pt>
              </c:strCache>
            </c:strRef>
          </c:cat>
          <c:val>
            <c:numRef>
              <c:f>Sheet1!$C$2:$C$6</c:f>
              <c:numCache>
                <c:formatCode>0.0</c:formatCode>
                <c:ptCount val="5"/>
                <c:pt idx="0">
                  <c:v>1.1776820376638479</c:v>
                </c:pt>
                <c:pt idx="1">
                  <c:v>1.3559828859110645</c:v>
                </c:pt>
                <c:pt idx="2">
                  <c:v>1.4069989803265983</c:v>
                </c:pt>
                <c:pt idx="3">
                  <c:v>1.474666072396591</c:v>
                </c:pt>
                <c:pt idx="4">
                  <c:v>1.5130150605498152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75F-4F1D-8A2C-5D86CE87642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1.2547284066240394E-2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0.34944689189844791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9.7423180812530319E-2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1.0170841322645297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9.7423180812530319E-2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0.3494468918984488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0.20322615709177327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7.8551047776727518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0.16514226402304821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0.2404048766825877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6.7023082225803776E-2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0.6997114327287477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6.7023082225803776E-2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0.2404048766825877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3.1610904121007977E-2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8.7630080756780213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0.19556774204984251</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8.1094931331561426E-2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0.846619533221034</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8.1094931331561426E-2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0.29087914668956572</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0.16059830749504123</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8.1734875207745503</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1.620351850915668</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0.43324265024607378</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0.12078481173868649</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1.2609762318720739</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0.1207848117386856</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0.43324265024607378</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9.7230753913624568E-2</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7.389355623825784</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8.2262753241834101</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Wye Valley NHS Trust</c:v>
                </c:pt>
                <c:pt idx="2">
                  <c:v>United Lincolnshire Teaching Hospitals NHS Trust</c:v>
                </c:pt>
                <c:pt idx="3">
                  <c:v>University Hospitals Of Leicester NHS Trust</c:v>
                </c:pt>
                <c:pt idx="4">
                  <c:v>Kettering General Hospital NHS Foundation Trust</c:v>
                </c:pt>
              </c:strCache>
            </c:strRef>
          </c:cat>
          <c:val>
            <c:numRef>
              <c:f>Sheet1!$B$2:$B$6</c:f>
              <c:numCache>
                <c:formatCode>0.0</c:formatCode>
                <c:ptCount val="5"/>
                <c:pt idx="0">
                  <c:v>8.0323587288733176</c:v>
                </c:pt>
                <c:pt idx="1">
                  <c:v>8.0500992951993773</c:v>
                </c:pt>
                <c:pt idx="2">
                  <c:v>8.0540802943183767</c:v>
                </c:pt>
                <c:pt idx="3">
                  <c:v>8.0673481760289132</c:v>
                </c:pt>
                <c:pt idx="4">
                  <c:v>8.080345409320751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1E2-4E85-A105-2ED0AFF27A3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Wye Valley NHS Trust</c:v>
                </c:pt>
                <c:pt idx="2">
                  <c:v>United Lincolnshire Teaching Hospitals NHS Trust</c:v>
                </c:pt>
                <c:pt idx="3">
                  <c:v>University Hospitals Of Leicester NHS Trust</c:v>
                </c:pt>
                <c:pt idx="4">
                  <c:v>Kettering General Hospital NHS Foundation Trust</c:v>
                </c:pt>
              </c:strCache>
            </c:strRef>
          </c:cat>
          <c:val>
            <c:numRef>
              <c:f>Sheet1!$C$2:$C$6</c:f>
              <c:numCache>
                <c:formatCode>0.0</c:formatCode>
                <c:ptCount val="5"/>
                <c:pt idx="0">
                  <c:v>1.9676412711266824</c:v>
                </c:pt>
                <c:pt idx="1">
                  <c:v>1.9499007048006227</c:v>
                </c:pt>
                <c:pt idx="2">
                  <c:v>1.9459197056816233</c:v>
                </c:pt>
                <c:pt idx="3">
                  <c:v>1.9326518239710868</c:v>
                </c:pt>
                <c:pt idx="4">
                  <c:v>1.919654590679249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1E2-4E85-A105-2ED0AFF27A3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71</c:v>
                </c:pt>
                <c:pt idx="4" formatCode="0">
                  <c:v>2</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Derby and Burton NHS Foundation Trust</c:v>
                </c:pt>
                <c:pt idx="1">
                  <c:v>Sherwood Forest Hospitals NHS Foundation Trust</c:v>
                </c:pt>
                <c:pt idx="2">
                  <c:v>The Royal Wolverhampton NHS Trust</c:v>
                </c:pt>
                <c:pt idx="3">
                  <c:v>The Shrewsbury and Telford Hospital NHS Trust</c:v>
                </c:pt>
                <c:pt idx="4">
                  <c:v>Northampton General Hospital NHS Trust</c:v>
                </c:pt>
              </c:strCache>
            </c:strRef>
          </c:cat>
          <c:val>
            <c:numRef>
              <c:f>Sheet1!$B$2:$B$6</c:f>
              <c:numCache>
                <c:formatCode>0.0</c:formatCode>
                <c:ptCount val="5"/>
                <c:pt idx="0">
                  <c:v>8.6256774264628664</c:v>
                </c:pt>
                <c:pt idx="1">
                  <c:v>8.5280008610523677</c:v>
                </c:pt>
                <c:pt idx="2">
                  <c:v>8.5264794137953448</c:v>
                </c:pt>
                <c:pt idx="3">
                  <c:v>8.5107723528888197</c:v>
                </c:pt>
                <c:pt idx="4">
                  <c:v>8.4951059128688211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7C3-4629-B8E8-7D50B13D7CC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Derby and Burton NHS Foundation Trust</c:v>
                </c:pt>
                <c:pt idx="1">
                  <c:v>Sherwood Forest Hospitals NHS Foundation Trust</c:v>
                </c:pt>
                <c:pt idx="2">
                  <c:v>The Royal Wolverhampton NHS Trust</c:v>
                </c:pt>
                <c:pt idx="3">
                  <c:v>The Shrewsbury and Telford Hospital NHS Trust</c:v>
                </c:pt>
                <c:pt idx="4">
                  <c:v>Northampton General Hospital NHS Trust</c:v>
                </c:pt>
              </c:strCache>
            </c:strRef>
          </c:cat>
          <c:val>
            <c:numRef>
              <c:f>Sheet1!$C$2:$C$6</c:f>
              <c:numCache>
                <c:formatCode>0.0</c:formatCode>
                <c:ptCount val="5"/>
                <c:pt idx="0">
                  <c:v>1.3743225735371336</c:v>
                </c:pt>
                <c:pt idx="1">
                  <c:v>1.4719991389476323</c:v>
                </c:pt>
                <c:pt idx="2">
                  <c:v>1.4735205862046552</c:v>
                </c:pt>
                <c:pt idx="3">
                  <c:v>1.4892276471111803</c:v>
                </c:pt>
                <c:pt idx="4">
                  <c:v>1.5048940871311789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7C3-4629-B8E8-7D50B13D7CC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0.38316202860151982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0.10970167736494396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1.1452698875167266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0.10970167736494574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0.16458520422756884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8.1244794569184524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0.40616055230114156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0.39486537896630125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0.11008551543454992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1.149277102295577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0.11008551543454814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0.39486537896630125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0.23677938891557559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8.0768205793275225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0.42139648116590145</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0.4561236758938092</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0.12716387061869128</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1.3275726980470006</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0.12716387061869305</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0.34880584195029662</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8.0959919686848743</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0.47526947803286301</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0.40438778959565802</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0.11274029232346461</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1.1769925949113826</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0.1127402923234655</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0.3249558990307353</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8.3250931313526575</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0.20852042976701135</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0.32190482683490984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8.9744658991779858E-2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0.93692145806320326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8.9744658991779858E-2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0.32190482683490984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7.1917774584903782E-2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8.8145576329711339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0.31564125758843886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0.52374656989586921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0.14601662788214398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1.5243927987886297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0.14601662788214576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0.40978686684653987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7.920709175845821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7.2765551146284562</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Kettering General Hospital NHS Foundation Trust</c:v>
                </c:pt>
                <c:pt idx="2">
                  <c:v>The Shrewsbury and Telford Hospital NHS Trust</c:v>
                </c:pt>
                <c:pt idx="3">
                  <c:v>University Hospitals Birmingham NHS Foundation Trust</c:v>
                </c:pt>
                <c:pt idx="4">
                  <c:v>The Royal Wolverhampton NHS Trust</c:v>
                </c:pt>
              </c:strCache>
            </c:strRef>
          </c:cat>
          <c:val>
            <c:numRef>
              <c:f>Sheet1!$B$2:$B$6</c:f>
              <c:numCache>
                <c:formatCode>0.0</c:formatCode>
                <c:ptCount val="5"/>
                <c:pt idx="0">
                  <c:v>5.8576495172660961</c:v>
                </c:pt>
                <c:pt idx="1">
                  <c:v>6.674920609744162</c:v>
                </c:pt>
                <c:pt idx="2">
                  <c:v>6.8704090817603678</c:v>
                </c:pt>
                <c:pt idx="3">
                  <c:v>7.0570248427512734</c:v>
                </c:pt>
                <c:pt idx="4">
                  <c:v>7.0661028349175297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BF-459C-8C8A-C7C2BEC0AFA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Kettering General Hospital NHS Foundation Trust</c:v>
                </c:pt>
                <c:pt idx="2">
                  <c:v>The Shrewsbury and Telford Hospital NHS Trust</c:v>
                </c:pt>
                <c:pt idx="3">
                  <c:v>University Hospitals Birmingham NHS Foundation Trust</c:v>
                </c:pt>
                <c:pt idx="4">
                  <c:v>The Royal Wolverhampton NHS Trust</c:v>
                </c:pt>
              </c:strCache>
            </c:strRef>
          </c:cat>
          <c:val>
            <c:numRef>
              <c:f>Sheet1!$C$2:$C$6</c:f>
              <c:numCache>
                <c:formatCode>0.0</c:formatCode>
                <c:ptCount val="5"/>
                <c:pt idx="0">
                  <c:v>4.1423504827339039</c:v>
                </c:pt>
                <c:pt idx="1">
                  <c:v>3.325079390255838</c:v>
                </c:pt>
                <c:pt idx="2">
                  <c:v>3.1295909182396322</c:v>
                </c:pt>
                <c:pt idx="3">
                  <c:v>2.9429751572487266</c:v>
                </c:pt>
                <c:pt idx="4">
                  <c:v>2.9338971650824703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BF-459C-8C8A-C7C2BEC0AFA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4.9459088054589362</c:v>
                </c:pt>
                <c:pt idx="1">
                  <c:v>5.6474030331104004</c:v>
                </c:pt>
                <c:pt idx="2">
                  <c:v>6.2472148123761553</c:v>
                </c:pt>
                <c:pt idx="3">
                  <c:v>7.9007854890199818</c:v>
                </c:pt>
                <c:pt idx="4">
                  <c:v>8.1244794569184524</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5.8851012688846627</c:v>
                </c:pt>
                <c:pt idx="1">
                  <c:v>6.4598193756752407</c:v>
                </c:pt>
                <c:pt idx="2">
                  <c:v>6.9389663609804657</c:v>
                </c:pt>
                <c:pt idx="3">
                  <c:v>8.3093872068280668</c:v>
                </c:pt>
                <c:pt idx="4">
                  <c:v>8.5167053051106389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Worcestershire Acute Hospitals NHS Trust</c:v>
                </c:pt>
                <c:pt idx="1">
                  <c:v>University Hospitals Coventry and Warwickshire NHS Trust</c:v>
                </c:pt>
                <c:pt idx="2">
                  <c:v>Birmingham Women's and Children's NHS Foundation Trust</c:v>
                </c:pt>
                <c:pt idx="3">
                  <c:v>Wye Valley NHS Trust</c:v>
                </c:pt>
                <c:pt idx="4">
                  <c:v>University Hospitals Of Derby and Burton NHS Foundation Trust</c:v>
                </c:pt>
              </c:strCache>
            </c:strRef>
          </c:cat>
          <c:val>
            <c:numRef>
              <c:f>Sheet1!$B$2:$B$6</c:f>
              <c:numCache>
                <c:formatCode>0.0</c:formatCode>
                <c:ptCount val="5"/>
                <c:pt idx="0">
                  <c:v>8.2102760455550907</c:v>
                </c:pt>
                <c:pt idx="1">
                  <c:v>8.1034928291438852</c:v>
                </c:pt>
                <c:pt idx="2">
                  <c:v>7.9981040411104827</c:v>
                </c:pt>
                <c:pt idx="3">
                  <c:v>7.9719634373411541</c:v>
                </c:pt>
                <c:pt idx="4">
                  <c:v>7.7858858537754578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192-4B7B-A788-59B48680450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Worcestershire Acute Hospitals NHS Trust</c:v>
                </c:pt>
                <c:pt idx="1">
                  <c:v>University Hospitals Coventry and Warwickshire NHS Trust</c:v>
                </c:pt>
                <c:pt idx="2">
                  <c:v>Birmingham Women's and Children's NHS Foundation Trust</c:v>
                </c:pt>
                <c:pt idx="3">
                  <c:v>Wye Valley NHS Trust</c:v>
                </c:pt>
                <c:pt idx="4">
                  <c:v>University Hospitals Of Derby and Burton NHS Foundation Trust</c:v>
                </c:pt>
              </c:strCache>
            </c:strRef>
          </c:cat>
          <c:val>
            <c:numRef>
              <c:f>Sheet1!$C$2:$C$6</c:f>
              <c:numCache>
                <c:formatCode>0.0</c:formatCode>
                <c:ptCount val="5"/>
                <c:pt idx="0">
                  <c:v>1.7897239544449093</c:v>
                </c:pt>
                <c:pt idx="1">
                  <c:v>1.8965071708561148</c:v>
                </c:pt>
                <c:pt idx="2">
                  <c:v>2.0018959588895173</c:v>
                </c:pt>
                <c:pt idx="3">
                  <c:v>2.0280365626588459</c:v>
                </c:pt>
                <c:pt idx="4">
                  <c:v>2.2141141462245422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192-4B7B-A788-59B48680450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0.60152457782293389</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0.34843530980692794</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9.7141159288533174E-2</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1.0141398677206972</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9.7141159288533174E-2</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0.34843530980692705</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0.44999413051027659</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8.1198337069145818</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0.33893626049175118</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0.25248478425967491</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7.0390870142555073E-2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0.73487065892512149</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7.0390870142555073E-2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0.19935541568687398</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9.174855531391934</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0.99943417478220464</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0.55216560139793369</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0.15393964138929483</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1.6071079313744354</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0.15393964138929306</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0.55216560139793458</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0.17162276034739143</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6.7090319859118743</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0.349875928199888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0.80187539018340681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0.22355686354096616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2.3339018154609406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0.22355686354096616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0.80187539018340726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0.31069711974336656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5.102499234295431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8.0869521674072651</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Kettering General Hospital NHS Foundation Trust</c:v>
                </c:pt>
                <c:pt idx="1">
                  <c:v>The Shrewsbury and Telford Hospital NHS Trust</c:v>
                </c:pt>
                <c:pt idx="2">
                  <c:v>Chesterfield Royal Hospital NHS Foundation Trust</c:v>
                </c:pt>
                <c:pt idx="3">
                  <c:v>Sandwell and West Birmingham Hospitals NHS Trust</c:v>
                </c:pt>
                <c:pt idx="4">
                  <c:v>United Lincolnshire Teaching Hospitals NHS Trust</c:v>
                </c:pt>
              </c:strCache>
            </c:strRef>
          </c:cat>
          <c:val>
            <c:numRef>
              <c:f>Sheet1!$B$2:$B$6</c:f>
              <c:numCache>
                <c:formatCode>0.0</c:formatCode>
                <c:ptCount val="5"/>
                <c:pt idx="0">
                  <c:v>7.5020098114106508</c:v>
                </c:pt>
                <c:pt idx="1">
                  <c:v>7.8129466336054563</c:v>
                </c:pt>
                <c:pt idx="2">
                  <c:v>7.8202626667859052</c:v>
                </c:pt>
                <c:pt idx="3">
                  <c:v>7.8749770271999608</c:v>
                </c:pt>
                <c:pt idx="4">
                  <c:v>7.9909183567179971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32-43CB-A7E2-56E8412023A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Kettering General Hospital NHS Foundation Trust</c:v>
                </c:pt>
                <c:pt idx="1">
                  <c:v>The Shrewsbury and Telford Hospital NHS Trust</c:v>
                </c:pt>
                <c:pt idx="2">
                  <c:v>Chesterfield Royal Hospital NHS Foundation Trust</c:v>
                </c:pt>
                <c:pt idx="3">
                  <c:v>Sandwell and West Birmingham Hospitals NHS Trust</c:v>
                </c:pt>
                <c:pt idx="4">
                  <c:v>United Lincolnshire Teaching Hospitals NHS Trust</c:v>
                </c:pt>
              </c:strCache>
            </c:strRef>
          </c:cat>
          <c:val>
            <c:numRef>
              <c:f>Sheet1!$C$2:$C$6</c:f>
              <c:numCache>
                <c:formatCode>0.0</c:formatCode>
                <c:ptCount val="5"/>
                <c:pt idx="0">
                  <c:v>2.4979901885893492</c:v>
                </c:pt>
                <c:pt idx="1">
                  <c:v>2.1870533663945437</c:v>
                </c:pt>
                <c:pt idx="2">
                  <c:v>2.1797373332140948</c:v>
                </c:pt>
                <c:pt idx="3">
                  <c:v>2.1250229728000392</c:v>
                </c:pt>
                <c:pt idx="4">
                  <c:v>2.0090816432820029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32-43CB-A7E2-56E8412023A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Northampton General Hospital NHS Trust</c:v>
                </c:pt>
                <c:pt idx="2">
                  <c:v>Wye Valley NHS Trust</c:v>
                </c:pt>
                <c:pt idx="3">
                  <c:v>University Hospitals Of Derby and Burton NHS Foundation Trust</c:v>
                </c:pt>
                <c:pt idx="4">
                  <c:v>University Hospitals Birmingham NHS Foundation Trust</c:v>
                </c:pt>
              </c:strCache>
            </c:strRef>
          </c:cat>
          <c:val>
            <c:numRef>
              <c:f>Sheet1!$B$2:$B$6</c:f>
              <c:numCache>
                <c:formatCode>0.0</c:formatCode>
                <c:ptCount val="5"/>
                <c:pt idx="0">
                  <c:v>8.7774526650363907</c:v>
                </c:pt>
                <c:pt idx="1">
                  <c:v>8.6863456075655439</c:v>
                </c:pt>
                <c:pt idx="2">
                  <c:v>8.5459667468348055</c:v>
                </c:pt>
                <c:pt idx="3">
                  <c:v>8.4602893022408399</c:v>
                </c:pt>
                <c:pt idx="4">
                  <c:v>8.4038543975159197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ABD-440A-8914-F7D04B5BC06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Northampton General Hospital NHS Trust</c:v>
                </c:pt>
                <c:pt idx="2">
                  <c:v>Wye Valley NHS Trust</c:v>
                </c:pt>
                <c:pt idx="3">
                  <c:v>University Hospitals Of Derby and Burton NHS Foundation Trust</c:v>
                </c:pt>
                <c:pt idx="4">
                  <c:v>University Hospitals Birmingham NHS Foundation Trust</c:v>
                </c:pt>
              </c:strCache>
            </c:strRef>
          </c:cat>
          <c:val>
            <c:numRef>
              <c:f>Sheet1!$C$2:$C$6</c:f>
              <c:numCache>
                <c:formatCode>0.0</c:formatCode>
                <c:ptCount val="5"/>
                <c:pt idx="0">
                  <c:v>1.2225473349636093</c:v>
                </c:pt>
                <c:pt idx="1">
                  <c:v>1.3136543924344561</c:v>
                </c:pt>
                <c:pt idx="2">
                  <c:v>1.4540332531651945</c:v>
                </c:pt>
                <c:pt idx="3">
                  <c:v>1.5397106977591601</c:v>
                </c:pt>
                <c:pt idx="4">
                  <c:v>1.5961456024840803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ABD-440A-8914-F7D04B5BC06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0.21303087583061675</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7.0062770644799599E-2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0.73144534689786767</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7.0062770644799599E-2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0.13428545812649162</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9.1368504814464266</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0.21262607849887161</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0.12586962956157599</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1.314061005741948</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0.12586962956157599</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0.45148136683548401</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0.46741867237380674</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7.0451115561295499</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5.5404865232590561</c:v>
                </c:pt>
                <c:pt idx="1">
                  <c:v>8.3135061675072617</c:v>
                </c:pt>
                <c:pt idx="2">
                  <c:v>9.2514649544471226</c:v>
                </c:pt>
                <c:pt idx="3">
                  <c:v>7.9712077320081018</c:v>
                </c:pt>
                <c:pt idx="4">
                  <c:v>8.0768205793275225</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5.0366359906505567</c:v>
                </c:pt>
                <c:pt idx="1">
                  <c:v>7.8492334958346444</c:v>
                </c:pt>
                <c:pt idx="2">
                  <c:v>8.9973219852825554</c:v>
                </c:pt>
                <c:pt idx="3">
                  <c:v>7.7204325643007676</c:v>
                </c:pt>
                <c:pt idx="4">
                  <c:v>7.8564209226719068</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0.24863296921100719</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0.43445123710571298</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0.12112175671912162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1.2644938894787101</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0.12112175671912162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0.35982248677006901</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8.0450445995058431</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0.28527048004106437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0.10015531779822773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1.0456072532728022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0.10015531779822773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0.35924678520854414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0.20238304797208784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7.8119358565760457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0.36761470600550439</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0.11352918912351928</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1.1852285651459589</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0.11352918912352017</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0.40721748097412203</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0.17372024409844578</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7.3047150618752887</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0.21800600936766656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0.27399023896946417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7.6386430129552707E-2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0.79746345127657037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7.6386430129552707E-2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0.18715604905814587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9.091914812454716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0.17365929124302326</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0.31052806265775512</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8.6572902197861623E-2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0.90380876886960948</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8.6572902197861623E-2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0.31052806265775423</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0.15405617720201548</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8.1730928038629802</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7.7849803670287043</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Kettering General Hospital NHS Foundation Trust</c:v>
                </c:pt>
                <c:pt idx="2">
                  <c:v>The Royal Wolverhampton NHS Trust</c:v>
                </c:pt>
                <c:pt idx="3">
                  <c:v>University Hospitals Coventry and Warwickshire NHS Trust</c:v>
                </c:pt>
                <c:pt idx="4">
                  <c:v>Worcestershire Acute Hospitals NHS Trust</c:v>
                </c:pt>
              </c:strCache>
            </c:strRef>
          </c:cat>
          <c:val>
            <c:numRef>
              <c:f>Sheet1!$B$2:$B$6</c:f>
              <c:numCache>
                <c:formatCode>0.0</c:formatCode>
                <c:ptCount val="5"/>
                <c:pt idx="0">
                  <c:v>7.1877800733105959</c:v>
                </c:pt>
                <c:pt idx="1">
                  <c:v>7.6140091027621919</c:v>
                </c:pt>
                <c:pt idx="2">
                  <c:v>7.6147211709955576</c:v>
                </c:pt>
                <c:pt idx="3">
                  <c:v>7.6868535226715453</c:v>
                </c:pt>
                <c:pt idx="4">
                  <c:v>7.6971736631301013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249-4CE3-A577-36A2C4F1C9F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Kettering General Hospital NHS Foundation Trust</c:v>
                </c:pt>
                <c:pt idx="2">
                  <c:v>The Royal Wolverhampton NHS Trust</c:v>
                </c:pt>
                <c:pt idx="3">
                  <c:v>University Hospitals Coventry and Warwickshire NHS Trust</c:v>
                </c:pt>
                <c:pt idx="4">
                  <c:v>Worcestershire Acute Hospitals NHS Trust</c:v>
                </c:pt>
              </c:strCache>
            </c:strRef>
          </c:cat>
          <c:val>
            <c:numRef>
              <c:f>Sheet1!$C$2:$C$6</c:f>
              <c:numCache>
                <c:formatCode>0.0</c:formatCode>
                <c:ptCount val="5"/>
                <c:pt idx="0">
                  <c:v>2.8122199266894041</c:v>
                </c:pt>
                <c:pt idx="1">
                  <c:v>2.3859908972378081</c:v>
                </c:pt>
                <c:pt idx="2">
                  <c:v>2.3852788290044424</c:v>
                </c:pt>
                <c:pt idx="3">
                  <c:v>2.3131464773284547</c:v>
                </c:pt>
                <c:pt idx="4">
                  <c:v>2.3028263368698987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249-4CE3-A577-36A2C4F1C9F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Wye Valley NHS Trust</c:v>
                </c:pt>
                <c:pt idx="1">
                  <c:v>Northampton General Hospital NHS Trust</c:v>
                </c:pt>
                <c:pt idx="2">
                  <c:v>The Dudley Group NHS Foundation Trust</c:v>
                </c:pt>
                <c:pt idx="3">
                  <c:v>Birmingham Women's and Children's NHS Foundation Trust</c:v>
                </c:pt>
                <c:pt idx="4">
                  <c:v>Walsall Healthcare NHS Trust</c:v>
                </c:pt>
              </c:strCache>
            </c:strRef>
          </c:cat>
          <c:val>
            <c:numRef>
              <c:f>Sheet1!$B$2:$B$6</c:f>
              <c:numCache>
                <c:formatCode>0.0</c:formatCode>
                <c:ptCount val="5"/>
                <c:pt idx="0">
                  <c:v>8.806767742093248</c:v>
                </c:pt>
                <c:pt idx="1">
                  <c:v>8.7807061552027719</c:v>
                </c:pt>
                <c:pt idx="2">
                  <c:v>8.5894117954274716</c:v>
                </c:pt>
                <c:pt idx="3">
                  <c:v>8.5309243823050718</c:v>
                </c:pt>
                <c:pt idx="4">
                  <c:v>8.5257274842165902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C7-49D0-BC54-B1D9C5650DE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Wye Valley NHS Trust</c:v>
                </c:pt>
                <c:pt idx="1">
                  <c:v>Northampton General Hospital NHS Trust</c:v>
                </c:pt>
                <c:pt idx="2">
                  <c:v>The Dudley Group NHS Foundation Trust</c:v>
                </c:pt>
                <c:pt idx="3">
                  <c:v>Birmingham Women's and Children's NHS Foundation Trust</c:v>
                </c:pt>
                <c:pt idx="4">
                  <c:v>Walsall Healthcare NHS Trust</c:v>
                </c:pt>
              </c:strCache>
            </c:strRef>
          </c:cat>
          <c:val>
            <c:numRef>
              <c:f>Sheet1!$C$2:$C$6</c:f>
              <c:numCache>
                <c:formatCode>0.0</c:formatCode>
                <c:ptCount val="5"/>
                <c:pt idx="0">
                  <c:v>1.193232257906752</c:v>
                </c:pt>
                <c:pt idx="1">
                  <c:v>1.2192938447972281</c:v>
                </c:pt>
                <c:pt idx="2">
                  <c:v>1.4105882045725284</c:v>
                </c:pt>
                <c:pt idx="3">
                  <c:v>1.4690756176949282</c:v>
                </c:pt>
                <c:pt idx="4">
                  <c:v>1.4742725157834098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C7-49D0-BC54-B1D9C5650DE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0.15757870380054051</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7.8380376661908002E-2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0.81827996908813105</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7.8380376661908002E-2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8.8315504635266606E-2</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9.1575673411800551</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4.1632004535516742E-2</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0.2999926032415452</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8.3635694881259326E-2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0.87314474281366117</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8.3635694881259326E-2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8.6428351653315971E-2</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9.2514649544471226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6.2891993433928217</c:v>
                </c:pt>
                <c:pt idx="1">
                  <c:v>7.300218198827201</c:v>
                </c:pt>
                <c:pt idx="2">
                  <c:v>5.102499234295431</c:v>
                </c:pt>
                <c:pt idx="3">
                  <c:v>6.4386412503911359</c:v>
                </c:pt>
                <c:pt idx="4">
                  <c:v>6.7090319859118743</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7.0770804895995223</c:v>
                </c:pt>
                <c:pt idx="1">
                  <c:v>7.8925066566075044</c:v>
                </c:pt>
                <c:pt idx="2">
                  <c:v>5.6787379006199714</c:v>
                </c:pt>
                <c:pt idx="3">
                  <c:v>6.9868645859978793</c:v>
                </c:pt>
                <c:pt idx="4">
                  <c:v>7.2171409267674527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0.77925409689410285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0.35782609988965897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3.7356535197531393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0.35782609988965852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0.68289972593570525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4.9459088054589362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0.26362577896941275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0.19307722121061399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1.9475556064468833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8.4029467613910711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0.23357847490638139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0.21328076632099613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2.2266208240493528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0.21328076632099702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5.1331246186350654E-2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7.8496200978464339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6.3043845644360594</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Birmingham NHS Foundation Trust</c:v>
                </c:pt>
                <c:pt idx="1">
                  <c:v>Chesterfield Royal Hospital NHS Foundation Trust</c:v>
                </c:pt>
                <c:pt idx="2">
                  <c:v>University Hospitals Of North Midlands NHS Trust</c:v>
                </c:pt>
                <c:pt idx="3">
                  <c:v>The Royal Wolverhampton NHS Trust</c:v>
                </c:pt>
                <c:pt idx="4">
                  <c:v>Sandwell and West Birmingham Hospitals NHS Trust</c:v>
                </c:pt>
              </c:strCache>
            </c:strRef>
          </c:cat>
          <c:val>
            <c:numRef>
              <c:f>Sheet1!$B$2:$B$6</c:f>
              <c:numCache>
                <c:formatCode>0.0</c:formatCode>
                <c:ptCount val="5"/>
                <c:pt idx="0">
                  <c:v>4.0193014585123352</c:v>
                </c:pt>
                <c:pt idx="1">
                  <c:v>4.9631947416160394</c:v>
                </c:pt>
                <c:pt idx="2">
                  <c:v>4.9698385476074041</c:v>
                </c:pt>
                <c:pt idx="3">
                  <c:v>5.0930660767954681</c:v>
                </c:pt>
                <c:pt idx="4">
                  <c:v>5.1021485106395357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46-4931-973D-13BD73D9FC9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Birmingham NHS Foundation Trust</c:v>
                </c:pt>
                <c:pt idx="1">
                  <c:v>Chesterfield Royal Hospital NHS Foundation Trust</c:v>
                </c:pt>
                <c:pt idx="2">
                  <c:v>University Hospitals Of North Midlands NHS Trust</c:v>
                </c:pt>
                <c:pt idx="3">
                  <c:v>The Royal Wolverhampton NHS Trust</c:v>
                </c:pt>
                <c:pt idx="4">
                  <c:v>Sandwell and West Birmingham Hospitals NHS Trust</c:v>
                </c:pt>
              </c:strCache>
            </c:strRef>
          </c:cat>
          <c:val>
            <c:numRef>
              <c:f>Sheet1!$C$2:$C$6</c:f>
              <c:numCache>
                <c:formatCode>0.0</c:formatCode>
                <c:ptCount val="5"/>
                <c:pt idx="0">
                  <c:v>5.9806985414876648</c:v>
                </c:pt>
                <c:pt idx="1">
                  <c:v>5.0368052583839606</c:v>
                </c:pt>
                <c:pt idx="2">
                  <c:v>5.0301614523925959</c:v>
                </c:pt>
                <c:pt idx="3">
                  <c:v>4.9069339232045319</c:v>
                </c:pt>
                <c:pt idx="4">
                  <c:v>4.8978514893604643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46-4931-973D-13BD73D9FC9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Worcestershire Acute Hospitals NHS Trust</c:v>
                </c:pt>
                <c:pt idx="1">
                  <c:v>University Hospitals Of Derby and Burton NHS Foundation Trust</c:v>
                </c:pt>
                <c:pt idx="2">
                  <c:v>University Hospitals Of Leicester NHS Trust</c:v>
                </c:pt>
                <c:pt idx="3">
                  <c:v>Northampton General Hospital NHS Trust</c:v>
                </c:pt>
                <c:pt idx="4">
                  <c:v>Sherwood Forest Hospitals NHS Foundation Trust</c:v>
                </c:pt>
              </c:strCache>
            </c:strRef>
          </c:cat>
          <c:val>
            <c:numRef>
              <c:f>Sheet1!$B$2:$B$6</c:f>
              <c:numCache>
                <c:formatCode>0.0</c:formatCode>
                <c:ptCount val="5"/>
                <c:pt idx="0">
                  <c:v>6.4841514300316501</c:v>
                </c:pt>
                <c:pt idx="1">
                  <c:v>6.4659660283033968</c:v>
                </c:pt>
                <c:pt idx="2">
                  <c:v>6.4142178112362522</c:v>
                </c:pt>
                <c:pt idx="3">
                  <c:v>6.3756876750415454</c:v>
                </c:pt>
                <c:pt idx="4">
                  <c:v>6.3402422561655563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D35-4859-B7D3-B133DB5344B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Worcestershire Acute Hospitals NHS Trust</c:v>
                </c:pt>
                <c:pt idx="1">
                  <c:v>University Hospitals Of Derby and Burton NHS Foundation Trust</c:v>
                </c:pt>
                <c:pt idx="2">
                  <c:v>University Hospitals Of Leicester NHS Trust</c:v>
                </c:pt>
                <c:pt idx="3">
                  <c:v>Northampton General Hospital NHS Trust</c:v>
                </c:pt>
                <c:pt idx="4">
                  <c:v>Sherwood Forest Hospitals NHS Foundation Trust</c:v>
                </c:pt>
              </c:strCache>
            </c:strRef>
          </c:cat>
          <c:val>
            <c:numRef>
              <c:f>Sheet1!$C$2:$C$6</c:f>
              <c:numCache>
                <c:formatCode>0.0</c:formatCode>
                <c:ptCount val="5"/>
                <c:pt idx="0">
                  <c:v>3.5158485699683499</c:v>
                </c:pt>
                <c:pt idx="1">
                  <c:v>3.5340339716966032</c:v>
                </c:pt>
                <c:pt idx="2">
                  <c:v>3.5857821887637478</c:v>
                </c:pt>
                <c:pt idx="3">
                  <c:v>3.6243123249584546</c:v>
                </c:pt>
                <c:pt idx="4">
                  <c:v>3.6597577438344437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D35-4859-B7D3-B133DB5344B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0.31773655498509168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0.244369503223131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2.5511828095192541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0.24436950322313145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0.87652818008902589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0.37657394246332654</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5.7792343560707398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0.58117016150241874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0.55054540451792633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0.15348794261259169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1.6023922604784975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0.15348794261259169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0.55054540451792633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0.26226158517495701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6.8295347728013791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Kettering General Hospital NHS Foundation Trust</c:v>
                </c:pt>
                <c:pt idx="2">
                  <c:v>University Hospitals Of Derby and Burton NHS Foundation Trust</c:v>
                </c:pt>
                <c:pt idx="3">
                  <c:v>Birmingham Women's and Children's NHS Foundation Trust</c:v>
                </c:pt>
                <c:pt idx="4">
                  <c:v>The Royal Wolverhampton NHS Trust</c:v>
                </c:pt>
              </c:strCache>
            </c:strRef>
          </c:cat>
          <c:val>
            <c:numRef>
              <c:f>Sheet1!$B$2:$B$6</c:f>
              <c:numCache>
                <c:formatCode>0.0</c:formatCode>
                <c:ptCount val="5"/>
                <c:pt idx="0">
                  <c:v>5.0340715052072778</c:v>
                </c:pt>
                <c:pt idx="1">
                  <c:v>5.2703768950654224</c:v>
                </c:pt>
                <c:pt idx="2">
                  <c:v>5.3381789482165534</c:v>
                </c:pt>
                <c:pt idx="3">
                  <c:v>5.4006532796561286</c:v>
                </c:pt>
                <c:pt idx="4">
                  <c:v>5.7374061229361217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CA-4208-A036-D2313356339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Kettering General Hospital NHS Foundation Trust</c:v>
                </c:pt>
                <c:pt idx="2">
                  <c:v>University Hospitals Of Derby and Burton NHS Foundation Trust</c:v>
                </c:pt>
                <c:pt idx="3">
                  <c:v>Birmingham Women's and Children's NHS Foundation Trust</c:v>
                </c:pt>
                <c:pt idx="4">
                  <c:v>The Royal Wolverhampton NHS Trust</c:v>
                </c:pt>
              </c:strCache>
            </c:strRef>
          </c:cat>
          <c:val>
            <c:numRef>
              <c:f>Sheet1!$C$2:$C$6</c:f>
              <c:numCache>
                <c:formatCode>0.0</c:formatCode>
                <c:ptCount val="5"/>
                <c:pt idx="0">
                  <c:v>4.9659284947927222</c:v>
                </c:pt>
                <c:pt idx="1">
                  <c:v>4.7296231049345776</c:v>
                </c:pt>
                <c:pt idx="2">
                  <c:v>4.6618210517834466</c:v>
                </c:pt>
                <c:pt idx="3">
                  <c:v>4.5993467203438714</c:v>
                </c:pt>
                <c:pt idx="4">
                  <c:v>4.2625938770638783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CA-4208-A036-D2313356339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74035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RJC | South Warwickshire University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76760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RJC | South Warwickshire University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71150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RJC | South Warwickshire University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South Warwickshire University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1229021862"/>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1063686581"/>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2930354494"/>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c20_1. Did any of the following bother you when you were in the waiting area? How long you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c20_2. Did any of the following bother you when you were in the waiting area?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c10. Were you given enough privacy when you were receiving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c20_3. Did any of the following bother you when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c12. How well did staff explain your care and treatment to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398929920"/>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 If you used the hospital Wi-Fi, was it good enough to do what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c20_4. Did any of the following bother you when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Pain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c8. Do you think the staff did everything they could to help with any pain you felt?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c13. Did staff talk to you in a way you understood?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South Warwickshire University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not being disturbed by noise from other people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lang="en-GB" sz="1200" b="0">
                <a:solidFill>
                  <a:prstClr val="black"/>
                </a:solidFill>
                <a:latin typeface="Arial"/>
              </a:rPr>
              <a:t>Children and young people being given enough privacy during care and treatment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and young people having enough to do in waiting areas</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clear explanations about care and treatment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playing or providing activities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finding the hospital Wi-Fi meets their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noProof="0">
                <a:solidFill>
                  <a:prstClr val="black"/>
                </a:solidFill>
                <a:latin typeface="Arial"/>
              </a:rPr>
              <a:t>Children and young people being kept informed while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Pain: </a:t>
            </a:r>
            <a:r>
              <a:rPr lang="en-GB" sz="1200" b="0">
                <a:solidFill>
                  <a:prstClr val="black"/>
                </a:solidFill>
                <a:latin typeface="Arial"/>
              </a:rPr>
              <a:t>Staff providing effective pain management support</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communicating in ways children and young people can understand</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1033</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217</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3056443614"/>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2090410129"/>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1177769857"/>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p54. Was there enough choice of hospital food for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p55. Was hospital food available for your child outside of mealtimes?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p30_4. Did any of the following bother your child while you were in the waiting area? Not having enough to eat or drink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p66. Did staff give you any written information about caring for your child to take home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p30_1. Did any of the following bother your child while you were in the waiting area? How long my child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602879500"/>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p58. Overall, how would you rate your access to hot drinks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p30_5. Did any of the following bother your child while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p46. Did staff play with your child or do any activities with them while they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p60. How would you rate the facilities for parents or carers staying overnight?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p47. Did staff take the time to listen to your child's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South Warwickshire University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Hospital food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having enough choice of hospital food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food: </a:t>
            </a:r>
            <a:r>
              <a:rPr kumimoji="0" lang="en-GB" sz="1200" b="0" i="0" u="none" strike="noStrike" kern="1200" cap="none" spc="0" normalizeH="0" baseline="0" noProof="0">
                <a:ln>
                  <a:noFill/>
                </a:ln>
                <a:solidFill>
                  <a:prstClr val="black"/>
                </a:solidFill>
                <a:effectLst/>
                <a:uLnTx/>
                <a:uFillTx/>
                <a:latin typeface="Arial"/>
                <a:ea typeface="+mj-ea"/>
                <a:cs typeface="+mj-cs"/>
              </a:rPr>
              <a:t>Children having access to hospital food outside of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having enough food and drink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Leaving hospital: </a:t>
            </a:r>
            <a:r>
              <a:rPr lang="en-GB" sz="1200" b="0">
                <a:solidFill>
                  <a:prstClr val="black"/>
                </a:solidFill>
                <a:latin typeface="Arial"/>
              </a:rPr>
              <a:t>Parents / carers receiving written information about care at home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Parents / carers having good access to hot drinks in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being kept informed while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lang="en-GB" sz="1200" b="0" noProof="0">
                <a:solidFill>
                  <a:prstClr val="black"/>
                </a:solidFill>
                <a:latin typeface="Arial"/>
              </a:rPr>
              <a:t>Staff providing activities for children during hospital stays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 </a:t>
            </a:r>
            <a:r>
              <a:rPr lang="en-GB" sz="1200" b="0">
                <a:solidFill>
                  <a:prstClr val="black"/>
                </a:solidFill>
                <a:latin typeface="Arial"/>
              </a:rPr>
              <a:t>Good facilities being available for parents / carers staying overnight</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taking time to listen to children's fears or worries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1033</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217</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53588079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362308607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FAA6D2FE-3149-3A50-35A7-3296DEE8FA18}"/>
              </a:ext>
            </a:extLst>
          </p:cNvPr>
          <p:cNvGraphicFramePr/>
          <p:nvPr>
            <p:extLst>
              <p:ext uri="{D42A27DB-BD31-4B8C-83A1-F6EECF244321}">
                <p14:modId xmlns:p14="http://schemas.microsoft.com/office/powerpoint/2010/main" val="400201954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E21CC18C-C915-14FB-06D2-7D430C4D502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7115103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1271909491"/>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563793751"/>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2228703671"/>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405806822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2117798758"/>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1700030793"/>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301649394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316853970"/>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3950141026"/>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148041157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5E5B79CE-5C7A-1F24-976E-F33F47C90337}"/>
              </a:ext>
            </a:extLst>
          </p:cNvPr>
          <p:cNvGraphicFramePr/>
          <p:nvPr>
            <p:extLst>
              <p:ext uri="{D42A27DB-BD31-4B8C-83A1-F6EECF244321}">
                <p14:modId xmlns:p14="http://schemas.microsoft.com/office/powerpoint/2010/main" val="32309624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819CEAE7-DEC5-658F-CF1F-4702D088985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5557315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4290426277"/>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646958450"/>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2254091058"/>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50045165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2646603572"/>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374961514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653332888"/>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57005311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3971644579"/>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792612777"/>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326094137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02483DE-0826-D529-703E-38C8FB84B125}"/>
              </a:ext>
            </a:extLst>
          </p:cNvPr>
          <p:cNvGraphicFramePr/>
          <p:nvPr>
            <p:extLst>
              <p:ext uri="{D42A27DB-BD31-4B8C-83A1-F6EECF244321}">
                <p14:modId xmlns:p14="http://schemas.microsoft.com/office/powerpoint/2010/main" val="273459554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ACBF7746-9A3A-B7C0-DA6F-D611F070CD3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3780654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47772729"/>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1522782731"/>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27020563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2592165103"/>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312945058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288316928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9C0A887F-E160-0BC6-169C-9F7DD2F37ACC}"/>
              </a:ext>
            </a:extLst>
          </p:cNvPr>
          <p:cNvGraphicFramePr/>
          <p:nvPr>
            <p:extLst>
              <p:ext uri="{D42A27DB-BD31-4B8C-83A1-F6EECF244321}">
                <p14:modId xmlns:p14="http://schemas.microsoft.com/office/powerpoint/2010/main" val="252822236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16791A98-198F-1F9A-25C7-DC9D72F5AA5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4772998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2589804005"/>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717977550"/>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3928266711"/>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183206708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4107197544"/>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1896681683"/>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379399921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4232349397"/>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259984638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73318771"/>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20918882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81171601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CCB9BBA5-24F9-E348-2429-2F786D99951B}"/>
              </a:ext>
            </a:extLst>
          </p:cNvPr>
          <p:cNvGraphicFramePr/>
          <p:nvPr>
            <p:extLst>
              <p:ext uri="{D42A27DB-BD31-4B8C-83A1-F6EECF244321}">
                <p14:modId xmlns:p14="http://schemas.microsoft.com/office/powerpoint/2010/main" val="209589207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EC2F31AE-02EB-FA4F-A4E2-4BCB0510B8B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2442237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101223291"/>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414560396"/>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16771807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966347709"/>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300478318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20577800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A30EC0DA-1BB4-750B-5197-9673E384AE05}"/>
              </a:ext>
            </a:extLst>
          </p:cNvPr>
          <p:cNvGraphicFramePr/>
          <p:nvPr>
            <p:extLst>
              <p:ext uri="{D42A27DB-BD31-4B8C-83A1-F6EECF244321}">
                <p14:modId xmlns:p14="http://schemas.microsoft.com/office/powerpoint/2010/main" val="176284520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F8B373CD-B57D-3C6D-157C-ECF82AED44C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1763684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3367139793"/>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213535769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2674169336"/>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3386491667"/>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2644023033"/>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61580862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416404722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FE58AACE-6AA6-EA8F-7119-4474517FE555}"/>
              </a:ext>
            </a:extLst>
          </p:cNvPr>
          <p:cNvGraphicFramePr/>
          <p:nvPr>
            <p:extLst>
              <p:ext uri="{D42A27DB-BD31-4B8C-83A1-F6EECF244321}">
                <p14:modId xmlns:p14="http://schemas.microsoft.com/office/powerpoint/2010/main" val="226371101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3C149678-63A2-DB32-AB3F-372AEDBDE6A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4567786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1216889834"/>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360461691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918133106"/>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1014561662"/>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2517708074"/>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1920781317"/>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19289372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2253049261"/>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3517649921"/>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146470236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72609702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245563721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A61A854-4514-42F5-FE90-A85D1A3C0BE5}"/>
              </a:ext>
            </a:extLst>
          </p:cNvPr>
          <p:cNvGraphicFramePr/>
          <p:nvPr>
            <p:extLst>
              <p:ext uri="{D42A27DB-BD31-4B8C-83A1-F6EECF244321}">
                <p14:modId xmlns:p14="http://schemas.microsoft.com/office/powerpoint/2010/main" val="411934256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562C2EA-2CCC-198A-1268-9AD6DE02885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9992199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3687854570"/>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1052968258"/>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1066311726"/>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1626988022"/>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100934217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205321527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131855666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A73F8FB-757D-94CE-8A1B-4BC5395A7079}"/>
              </a:ext>
            </a:extLst>
          </p:cNvPr>
          <p:cNvGraphicFramePr/>
          <p:nvPr>
            <p:extLst>
              <p:ext uri="{D42A27DB-BD31-4B8C-83A1-F6EECF244321}">
                <p14:modId xmlns:p14="http://schemas.microsoft.com/office/powerpoint/2010/main" val="343169458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9A31485-8737-268E-C508-14195ABE50C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6739396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613125383"/>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4201101837"/>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4162228232"/>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422781139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593365642"/>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2141020318"/>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76851077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4134946048"/>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1275640736"/>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216642133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35098897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74219CE-2ABA-3F3B-97B7-A8EC11ACE5D6}"/>
              </a:ext>
            </a:extLst>
          </p:cNvPr>
          <p:cNvGraphicFramePr/>
          <p:nvPr>
            <p:extLst>
              <p:ext uri="{D42A27DB-BD31-4B8C-83A1-F6EECF244321}">
                <p14:modId xmlns:p14="http://schemas.microsoft.com/office/powerpoint/2010/main" val="266516131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8C93AAC-F509-C005-52E8-1D459D86C8C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2016763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297816082"/>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2261564789"/>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149105810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967462406"/>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1896756966"/>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131236591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706320627"/>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60616385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263382187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148608D-0F30-AAD5-E6F2-73F6AE952797}"/>
              </a:ext>
            </a:extLst>
          </p:cNvPr>
          <p:cNvGraphicFramePr/>
          <p:nvPr>
            <p:extLst>
              <p:ext uri="{D42A27DB-BD31-4B8C-83A1-F6EECF244321}">
                <p14:modId xmlns:p14="http://schemas.microsoft.com/office/powerpoint/2010/main" val="72995804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D22661C-AE46-1BCC-F426-5698B8363BF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7989862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765155818"/>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62872614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369373881"/>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344084960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348104199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671597E-F356-80D2-B971-93AF3F11938F}"/>
              </a:ext>
            </a:extLst>
          </p:cNvPr>
          <p:cNvGraphicFramePr/>
          <p:nvPr>
            <p:extLst>
              <p:ext uri="{D42A27DB-BD31-4B8C-83A1-F6EECF244321}">
                <p14:modId xmlns:p14="http://schemas.microsoft.com/office/powerpoint/2010/main" val="314337219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651269C-7A89-F077-BF47-7805D3B67F8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1978215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3223634732"/>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278879649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2507501091"/>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43250717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105821842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F505D9F-6E3D-6D25-1C2A-6DE9A017F0F6}"/>
              </a:ext>
            </a:extLst>
          </p:cNvPr>
          <p:cNvGraphicFramePr/>
          <p:nvPr>
            <p:extLst>
              <p:ext uri="{D42A27DB-BD31-4B8C-83A1-F6EECF244321}">
                <p14:modId xmlns:p14="http://schemas.microsoft.com/office/powerpoint/2010/main" val="133000292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B5356CD-43CE-92BA-4C0D-AD81CF7044A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6541905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312407586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4179584306"/>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1716115493"/>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1629389204"/>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121126546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316514172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CF9024E-36D4-04F8-CEFD-A6A7CED31A62}"/>
              </a:ext>
            </a:extLst>
          </p:cNvPr>
          <p:cNvGraphicFramePr/>
          <p:nvPr>
            <p:extLst>
              <p:ext uri="{D42A27DB-BD31-4B8C-83A1-F6EECF244321}">
                <p14:modId xmlns:p14="http://schemas.microsoft.com/office/powerpoint/2010/main" val="367163767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0A4349E-7E82-5823-652F-ED6E5D6A9E4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4582386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75095879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792532214"/>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390223803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3680179865"/>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91297161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194583368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8604015-FFDD-F7E2-AA2B-B4BCCF1101DD}"/>
              </a:ext>
            </a:extLst>
          </p:cNvPr>
          <p:cNvGraphicFramePr/>
          <p:nvPr>
            <p:extLst>
              <p:ext uri="{D42A27DB-BD31-4B8C-83A1-F6EECF244321}">
                <p14:modId xmlns:p14="http://schemas.microsoft.com/office/powerpoint/2010/main" val="378427031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D2BEEFA-FC79-C8EA-91B5-259B163C58E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2817668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47009473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58640363"/>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86421841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104314681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F94ACFD-247D-3A8E-B780-06B8D15B5251}"/>
              </a:ext>
            </a:extLst>
          </p:cNvPr>
          <p:cNvGraphicFramePr/>
          <p:nvPr>
            <p:extLst>
              <p:ext uri="{D42A27DB-BD31-4B8C-83A1-F6EECF244321}">
                <p14:modId xmlns:p14="http://schemas.microsoft.com/office/powerpoint/2010/main" val="78857266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2D2E5AF-4BB5-8EDD-81A3-A1AAF6A1885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1612615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316551521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1594267869"/>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68152280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378891317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1C1C177-405E-DDC4-D36F-A9E22DD044ED}"/>
              </a:ext>
            </a:extLst>
          </p:cNvPr>
          <p:cNvGraphicFramePr/>
          <p:nvPr>
            <p:extLst>
              <p:ext uri="{D42A27DB-BD31-4B8C-83A1-F6EECF244321}">
                <p14:modId xmlns:p14="http://schemas.microsoft.com/office/powerpoint/2010/main" val="426405173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3C00F78-D21D-9D53-75FC-C1FC5DE5011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3803965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2642409711"/>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309858070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2718507460"/>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611000557"/>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124736025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126228654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AEA7941-CA47-E80F-A1B1-141A7A62990E}"/>
              </a:ext>
            </a:extLst>
          </p:cNvPr>
          <p:cNvGraphicFramePr/>
          <p:nvPr>
            <p:extLst>
              <p:ext uri="{D42A27DB-BD31-4B8C-83A1-F6EECF244321}">
                <p14:modId xmlns:p14="http://schemas.microsoft.com/office/powerpoint/2010/main" val="23225614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37746C1-56C7-3842-6F3B-BC198A082D0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7767130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227008489"/>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367677389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2640593572"/>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95687802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103779691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BC745A1-D46F-8F89-94DB-838E9EE4F6E5}"/>
              </a:ext>
            </a:extLst>
          </p:cNvPr>
          <p:cNvGraphicFramePr/>
          <p:nvPr>
            <p:extLst>
              <p:ext uri="{D42A27DB-BD31-4B8C-83A1-F6EECF244321}">
                <p14:modId xmlns:p14="http://schemas.microsoft.com/office/powerpoint/2010/main" val="256629574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1CBECD5-83AF-5F29-8FD6-B853A726D0C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134309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522644810"/>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3667746426"/>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1371511207"/>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532301526"/>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119270970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347641577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7BD7C81-CE04-6E5D-142A-7EA9FC8A4019}"/>
              </a:ext>
            </a:extLst>
          </p:cNvPr>
          <p:cNvGraphicFramePr/>
          <p:nvPr>
            <p:extLst>
              <p:ext uri="{D42A27DB-BD31-4B8C-83A1-F6EECF244321}">
                <p14:modId xmlns:p14="http://schemas.microsoft.com/office/powerpoint/2010/main" val="300255323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936ADFB-1890-6404-0081-E3FC3BFD454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8451632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2294722034"/>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91385149"/>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3467882594"/>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314739093"/>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2922248302"/>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647252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349746281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1B45281-7091-D729-9725-C42A0DE878B5}"/>
              </a:ext>
            </a:extLst>
          </p:cNvPr>
          <p:cNvGraphicFramePr/>
          <p:nvPr>
            <p:extLst>
              <p:ext uri="{D42A27DB-BD31-4B8C-83A1-F6EECF244321}">
                <p14:modId xmlns:p14="http://schemas.microsoft.com/office/powerpoint/2010/main" val="377064694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540E22F-487D-1CC0-8214-C918A39C3B6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5751569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1033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217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33%</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67%</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593709600"/>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483127816"/>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808264050"/>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3593400148"/>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1632873770"/>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617992139"/>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2818622523"/>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342041153"/>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3603469645"/>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3199499098"/>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271557404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354692657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53A1CDF-3AAB-5655-8374-8511F301124E}"/>
              </a:ext>
            </a:extLst>
          </p:cNvPr>
          <p:cNvGraphicFramePr/>
          <p:nvPr>
            <p:extLst>
              <p:ext uri="{D42A27DB-BD31-4B8C-83A1-F6EECF244321}">
                <p14:modId xmlns:p14="http://schemas.microsoft.com/office/powerpoint/2010/main" val="294135592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0A68E3C-09D1-3F08-CAE0-058EB79333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3638620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2801784520"/>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3381287490"/>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4103349843"/>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4208551232"/>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821065843"/>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p40. Were you able to ask staff any questions you had about your child’s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p58. Overall, how would you rate your access to hot drinks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2022534460"/>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1442</TotalTime>
  <Words>11712</Words>
  <Application>Microsoft Office PowerPoint</Application>
  <PresentationFormat>Widescreen</PresentationFormat>
  <Paragraphs>1592</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South Warwickshire University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2025-05-23T13:24:36Z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